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20" r:id="rId51"/>
    <p:sldId id="321" r:id="rId52"/>
    <p:sldId id="323" r:id="rId53"/>
    <p:sldId id="325" r:id="rId54"/>
    <p:sldId id="327" r:id="rId55"/>
    <p:sldId id="328" r:id="rId56"/>
    <p:sldId id="329" r:id="rId57"/>
    <p:sldId id="330" r:id="rId58"/>
    <p:sldId id="331" r:id="rId59"/>
    <p:sldId id="332" r:id="rId60"/>
    <p:sldId id="334" r:id="rId61"/>
    <p:sldId id="336" r:id="rId62"/>
    <p:sldId id="337" r:id="rId63"/>
    <p:sldId id="339" r:id="rId64"/>
    <p:sldId id="349" r:id="rId65"/>
    <p:sldId id="341" r:id="rId66"/>
    <p:sldId id="343" r:id="rId67"/>
    <p:sldId id="347" r:id="rId68"/>
    <p:sldId id="348" r:id="rId69"/>
    <p:sldId id="351" r:id="rId70"/>
    <p:sldId id="352" r:id="rId71"/>
    <p:sldId id="35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21E"/>
    <a:srgbClr val="F51B22"/>
    <a:srgbClr val="039A3C"/>
    <a:srgbClr val="000000"/>
    <a:srgbClr val="FFFFFF"/>
    <a:srgbClr val="0083C4"/>
    <a:srgbClr val="F5C303"/>
    <a:srgbClr val="DA0322"/>
    <a:srgbClr val="2E141D"/>
    <a:srgbClr val="0B1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4328" dt="2024-10-22T22:47:48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1" autoAdjust="0"/>
    <p:restoredTop sz="91880" autoAdjust="0"/>
  </p:normalViewPr>
  <p:slideViewPr>
    <p:cSldViewPr snapToGrid="0">
      <p:cViewPr>
        <p:scale>
          <a:sx n="100" d="100"/>
          <a:sy n="100" d="100"/>
        </p:scale>
        <p:origin x="-542" y="-45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8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image" Target="../media/image205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22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221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36.png"/><Relationship Id="rId5" Type="http://schemas.openxmlformats.org/officeDocument/2006/relationships/image" Target="../media/image224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4" Type="http://schemas.openxmlformats.org/officeDocument/2006/relationships/image" Target="../media/image223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18" Type="http://schemas.openxmlformats.org/officeDocument/2006/relationships/image" Target="../media/image286.png"/><Relationship Id="rId3" Type="http://schemas.openxmlformats.org/officeDocument/2006/relationships/image" Target="../media/image246.png"/><Relationship Id="rId21" Type="http://schemas.openxmlformats.org/officeDocument/2006/relationships/image" Target="../media/image289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" Type="http://schemas.openxmlformats.org/officeDocument/2006/relationships/image" Target="../media/image245.png"/><Relationship Id="rId16" Type="http://schemas.openxmlformats.org/officeDocument/2006/relationships/image" Target="../media/image284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279.png"/><Relationship Id="rId24" Type="http://schemas.openxmlformats.org/officeDocument/2006/relationships/image" Target="../media/image292.png"/><Relationship Id="rId5" Type="http://schemas.openxmlformats.org/officeDocument/2006/relationships/image" Target="../media/image260.png"/><Relationship Id="rId15" Type="http://schemas.openxmlformats.org/officeDocument/2006/relationships/image" Target="../media/image283.png"/><Relationship Id="rId23" Type="http://schemas.openxmlformats.org/officeDocument/2006/relationships/image" Target="../media/image291.png"/><Relationship Id="rId10" Type="http://schemas.openxmlformats.org/officeDocument/2006/relationships/image" Target="../media/image278.png"/><Relationship Id="rId19" Type="http://schemas.openxmlformats.org/officeDocument/2006/relationships/image" Target="../media/image287.png"/><Relationship Id="rId4" Type="http://schemas.openxmlformats.org/officeDocument/2006/relationships/image" Target="../media/image247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Relationship Id="rId22" Type="http://schemas.openxmlformats.org/officeDocument/2006/relationships/image" Target="../media/image2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13" Type="http://schemas.openxmlformats.org/officeDocument/2006/relationships/image" Target="../media/image467.png"/><Relationship Id="rId18" Type="http://schemas.openxmlformats.org/officeDocument/2006/relationships/image" Target="../media/image472.png"/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12" Type="http://schemas.openxmlformats.org/officeDocument/2006/relationships/image" Target="../media/image466.png"/><Relationship Id="rId17" Type="http://schemas.openxmlformats.org/officeDocument/2006/relationships/image" Target="../media/image469.png"/><Relationship Id="rId2" Type="http://schemas.openxmlformats.org/officeDocument/2006/relationships/image" Target="../media/image425.png"/><Relationship Id="rId16" Type="http://schemas.openxmlformats.org/officeDocument/2006/relationships/image" Target="../media/image470.png"/><Relationship Id="rId20" Type="http://schemas.openxmlformats.org/officeDocument/2006/relationships/image" Target="../media/image4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11" Type="http://schemas.openxmlformats.org/officeDocument/2006/relationships/image" Target="../media/image465.png"/><Relationship Id="rId5" Type="http://schemas.openxmlformats.org/officeDocument/2006/relationships/image" Target="../media/image428.png"/><Relationship Id="rId15" Type="http://schemas.openxmlformats.org/officeDocument/2006/relationships/image" Target="../media/image299.png"/><Relationship Id="rId10" Type="http://schemas.openxmlformats.org/officeDocument/2006/relationships/image" Target="../media/image464.png"/><Relationship Id="rId19" Type="http://schemas.openxmlformats.org/officeDocument/2006/relationships/image" Target="../media/image473.png"/><Relationship Id="rId4" Type="http://schemas.openxmlformats.org/officeDocument/2006/relationships/image" Target="../media/image427.png"/><Relationship Id="rId9" Type="http://schemas.openxmlformats.org/officeDocument/2006/relationships/image" Target="../media/image463.png"/><Relationship Id="rId14" Type="http://schemas.openxmlformats.org/officeDocument/2006/relationships/image" Target="../media/image4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3" Type="http://schemas.openxmlformats.org/officeDocument/2006/relationships/image" Target="../media/image48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476.png"/><Relationship Id="rId7" Type="http://schemas.openxmlformats.org/officeDocument/2006/relationships/image" Target="../media/image483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9.png"/><Relationship Id="rId11" Type="http://schemas.openxmlformats.org/officeDocument/2006/relationships/image" Target="../media/image487.png"/><Relationship Id="rId5" Type="http://schemas.openxmlformats.org/officeDocument/2006/relationships/image" Target="../media/image478.png"/><Relationship Id="rId10" Type="http://schemas.openxmlformats.org/officeDocument/2006/relationships/image" Target="../media/image486.png"/><Relationship Id="rId4" Type="http://schemas.openxmlformats.org/officeDocument/2006/relationships/image" Target="../media/image477.png"/><Relationship Id="rId9" Type="http://schemas.openxmlformats.org/officeDocument/2006/relationships/image" Target="../media/image4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13" Type="http://schemas.openxmlformats.org/officeDocument/2006/relationships/image" Target="../media/image499.png"/><Relationship Id="rId18" Type="http://schemas.openxmlformats.org/officeDocument/2006/relationships/image" Target="../media/image504.png"/><Relationship Id="rId3" Type="http://schemas.openxmlformats.org/officeDocument/2006/relationships/image" Target="../media/image489.png"/><Relationship Id="rId21" Type="http://schemas.openxmlformats.org/officeDocument/2006/relationships/image" Target="../media/image506.png"/><Relationship Id="rId7" Type="http://schemas.openxmlformats.org/officeDocument/2006/relationships/image" Target="../media/image493.png"/><Relationship Id="rId12" Type="http://schemas.openxmlformats.org/officeDocument/2006/relationships/image" Target="../media/image498.png"/><Relationship Id="rId17" Type="http://schemas.openxmlformats.org/officeDocument/2006/relationships/image" Target="../media/image503.png"/><Relationship Id="rId2" Type="http://schemas.openxmlformats.org/officeDocument/2006/relationships/image" Target="../media/image488.png"/><Relationship Id="rId16" Type="http://schemas.openxmlformats.org/officeDocument/2006/relationships/image" Target="../media/image502.png"/><Relationship Id="rId20" Type="http://schemas.openxmlformats.org/officeDocument/2006/relationships/image" Target="../media/image5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2.png"/><Relationship Id="rId11" Type="http://schemas.openxmlformats.org/officeDocument/2006/relationships/image" Target="../media/image497.png"/><Relationship Id="rId5" Type="http://schemas.openxmlformats.org/officeDocument/2006/relationships/image" Target="../media/image491.png"/><Relationship Id="rId15" Type="http://schemas.openxmlformats.org/officeDocument/2006/relationships/image" Target="../media/image501.png"/><Relationship Id="rId23" Type="http://schemas.openxmlformats.org/officeDocument/2006/relationships/image" Target="../media/image509.png"/><Relationship Id="rId10" Type="http://schemas.openxmlformats.org/officeDocument/2006/relationships/image" Target="../media/image496.png"/><Relationship Id="rId19" Type="http://schemas.openxmlformats.org/officeDocument/2006/relationships/image" Target="../media/image484.png"/><Relationship Id="rId4" Type="http://schemas.openxmlformats.org/officeDocument/2006/relationships/image" Target="../media/image490.png"/><Relationship Id="rId9" Type="http://schemas.openxmlformats.org/officeDocument/2006/relationships/image" Target="../media/image495.png"/><Relationship Id="rId14" Type="http://schemas.openxmlformats.org/officeDocument/2006/relationships/image" Target="../media/image500.png"/><Relationship Id="rId22" Type="http://schemas.openxmlformats.org/officeDocument/2006/relationships/image" Target="../media/image50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13" Type="http://schemas.openxmlformats.org/officeDocument/2006/relationships/image" Target="../media/image521.png"/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12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7.png"/><Relationship Id="rId11" Type="http://schemas.openxmlformats.org/officeDocument/2006/relationships/image" Target="../media/image519.png"/><Relationship Id="rId5" Type="http://schemas.openxmlformats.org/officeDocument/2006/relationships/image" Target="../media/image513.png"/><Relationship Id="rId15" Type="http://schemas.openxmlformats.org/officeDocument/2006/relationships/image" Target="../media/image523.png"/><Relationship Id="rId10" Type="http://schemas.openxmlformats.org/officeDocument/2006/relationships/image" Target="../media/image518.png"/><Relationship Id="rId4" Type="http://schemas.openxmlformats.org/officeDocument/2006/relationships/image" Target="../media/image512.png"/><Relationship Id="rId9" Type="http://schemas.openxmlformats.org/officeDocument/2006/relationships/image" Target="../media/image517.png"/><Relationship Id="rId14" Type="http://schemas.openxmlformats.org/officeDocument/2006/relationships/image" Target="../media/image5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514.png"/><Relationship Id="rId7" Type="http://schemas.openxmlformats.org/officeDocument/2006/relationships/image" Target="../media/image528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7.png"/><Relationship Id="rId11" Type="http://schemas.openxmlformats.org/officeDocument/2006/relationships/image" Target="../media/image532.png"/><Relationship Id="rId5" Type="http://schemas.openxmlformats.org/officeDocument/2006/relationships/image" Target="../media/image526.png"/><Relationship Id="rId10" Type="http://schemas.openxmlformats.org/officeDocument/2006/relationships/image" Target="../media/image531.png"/><Relationship Id="rId4" Type="http://schemas.openxmlformats.org/officeDocument/2006/relationships/image" Target="../media/image525.png"/><Relationship Id="rId9" Type="http://schemas.openxmlformats.org/officeDocument/2006/relationships/image" Target="../media/image5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13" Type="http://schemas.openxmlformats.org/officeDocument/2006/relationships/image" Target="../media/image542.png"/><Relationship Id="rId18" Type="http://schemas.openxmlformats.org/officeDocument/2006/relationships/image" Target="../media/image547.png"/><Relationship Id="rId3" Type="http://schemas.openxmlformats.org/officeDocument/2006/relationships/image" Target="../media/image299.png"/><Relationship Id="rId7" Type="http://schemas.openxmlformats.org/officeDocument/2006/relationships/image" Target="../media/image536.png"/><Relationship Id="rId12" Type="http://schemas.openxmlformats.org/officeDocument/2006/relationships/image" Target="../media/image541.png"/><Relationship Id="rId17" Type="http://schemas.openxmlformats.org/officeDocument/2006/relationships/image" Target="../media/image546.png"/><Relationship Id="rId2" Type="http://schemas.openxmlformats.org/officeDocument/2006/relationships/image" Target="../media/image469.png"/><Relationship Id="rId16" Type="http://schemas.openxmlformats.org/officeDocument/2006/relationships/image" Target="../media/image5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5.png"/><Relationship Id="rId11" Type="http://schemas.openxmlformats.org/officeDocument/2006/relationships/image" Target="../media/image540.png"/><Relationship Id="rId5" Type="http://schemas.openxmlformats.org/officeDocument/2006/relationships/image" Target="../media/image534.png"/><Relationship Id="rId15" Type="http://schemas.openxmlformats.org/officeDocument/2006/relationships/image" Target="../media/image544.png"/><Relationship Id="rId10" Type="http://schemas.openxmlformats.org/officeDocument/2006/relationships/image" Target="../media/image539.png"/><Relationship Id="rId19" Type="http://schemas.openxmlformats.org/officeDocument/2006/relationships/image" Target="../media/image548.png"/><Relationship Id="rId4" Type="http://schemas.openxmlformats.org/officeDocument/2006/relationships/image" Target="../media/image533.png"/><Relationship Id="rId9" Type="http://schemas.openxmlformats.org/officeDocument/2006/relationships/image" Target="../media/image538.png"/><Relationship Id="rId14" Type="http://schemas.openxmlformats.org/officeDocument/2006/relationships/image" Target="../media/image5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3" Type="http://schemas.openxmlformats.org/officeDocument/2006/relationships/image" Target="../media/image552.png"/><Relationship Id="rId7" Type="http://schemas.openxmlformats.org/officeDocument/2006/relationships/image" Target="../media/image556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5.png"/><Relationship Id="rId5" Type="http://schemas.openxmlformats.org/officeDocument/2006/relationships/image" Target="../media/image554.png"/><Relationship Id="rId10" Type="http://schemas.openxmlformats.org/officeDocument/2006/relationships/image" Target="../media/image515.jpeg"/><Relationship Id="rId4" Type="http://schemas.openxmlformats.org/officeDocument/2006/relationships/image" Target="../media/image553.png"/><Relationship Id="rId9" Type="http://schemas.openxmlformats.org/officeDocument/2006/relationships/image" Target="../media/image5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560.png"/><Relationship Id="rId21" Type="http://schemas.openxmlformats.org/officeDocument/2006/relationships/image" Target="../media/image5270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5550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0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570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299.png"/><Relationship Id="rId7" Type="http://schemas.openxmlformats.org/officeDocument/2006/relationships/image" Target="../media/image579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8.png"/><Relationship Id="rId11" Type="http://schemas.openxmlformats.org/officeDocument/2006/relationships/image" Target="../media/image583.png"/><Relationship Id="rId5" Type="http://schemas.openxmlformats.org/officeDocument/2006/relationships/image" Target="../media/image469.png"/><Relationship Id="rId10" Type="http://schemas.openxmlformats.org/officeDocument/2006/relationships/image" Target="../media/image582.png"/><Relationship Id="rId4" Type="http://schemas.openxmlformats.org/officeDocument/2006/relationships/image" Target="../media/image577.png"/><Relationship Id="rId9" Type="http://schemas.openxmlformats.org/officeDocument/2006/relationships/image" Target="../media/image58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84.png"/><Relationship Id="rId7" Type="http://schemas.openxmlformats.org/officeDocument/2006/relationships/image" Target="../media/image58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8.png"/><Relationship Id="rId11" Type="http://schemas.openxmlformats.org/officeDocument/2006/relationships/image" Target="../media/image593.png"/><Relationship Id="rId5" Type="http://schemas.openxmlformats.org/officeDocument/2006/relationships/image" Target="../media/image587.png"/><Relationship Id="rId10" Type="http://schemas.openxmlformats.org/officeDocument/2006/relationships/image" Target="../media/image585.png"/><Relationship Id="rId4" Type="http://schemas.openxmlformats.org/officeDocument/2006/relationships/image" Target="../media/image586.png"/><Relationship Id="rId9" Type="http://schemas.openxmlformats.org/officeDocument/2006/relationships/image" Target="../media/image59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7.png"/><Relationship Id="rId13" Type="http://schemas.openxmlformats.org/officeDocument/2006/relationships/image" Target="../media/image601.png"/><Relationship Id="rId3" Type="http://schemas.openxmlformats.org/officeDocument/2006/relationships/image" Target="../media/image594.png"/><Relationship Id="rId7" Type="http://schemas.openxmlformats.org/officeDocument/2006/relationships/image" Target="../media/image299.png"/><Relationship Id="rId12" Type="http://schemas.openxmlformats.org/officeDocument/2006/relationships/image" Target="../media/image5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6.png"/><Relationship Id="rId11" Type="http://schemas.openxmlformats.org/officeDocument/2006/relationships/image" Target="../media/image600.png"/><Relationship Id="rId5" Type="http://schemas.openxmlformats.org/officeDocument/2006/relationships/image" Target="../media/image469.png"/><Relationship Id="rId15" Type="http://schemas.openxmlformats.org/officeDocument/2006/relationships/image" Target="../media/image604.png"/><Relationship Id="rId10" Type="http://schemas.openxmlformats.org/officeDocument/2006/relationships/image" Target="../media/image599.png"/><Relationship Id="rId4" Type="http://schemas.openxmlformats.org/officeDocument/2006/relationships/image" Target="../media/image595.png"/><Relationship Id="rId9" Type="http://schemas.openxmlformats.org/officeDocument/2006/relationships/image" Target="../media/image598.png"/><Relationship Id="rId14" Type="http://schemas.openxmlformats.org/officeDocument/2006/relationships/image" Target="../media/image6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5.png"/><Relationship Id="rId3" Type="http://schemas.openxmlformats.org/officeDocument/2006/relationships/image" Target="../media/image606.png"/><Relationship Id="rId7" Type="http://schemas.openxmlformats.org/officeDocument/2006/relationships/image" Target="../media/image610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9.png"/><Relationship Id="rId5" Type="http://schemas.openxmlformats.org/officeDocument/2006/relationships/image" Target="../media/image608.png"/><Relationship Id="rId4" Type="http://schemas.openxmlformats.org/officeDocument/2006/relationships/image" Target="../media/image607.png"/><Relationship Id="rId9" Type="http://schemas.openxmlformats.org/officeDocument/2006/relationships/image" Target="../media/image6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png"/><Relationship Id="rId13" Type="http://schemas.openxmlformats.org/officeDocument/2006/relationships/image" Target="../media/image624.png"/><Relationship Id="rId18" Type="http://schemas.openxmlformats.org/officeDocument/2006/relationships/image" Target="../media/image629.png"/><Relationship Id="rId3" Type="http://schemas.openxmlformats.org/officeDocument/2006/relationships/image" Target="../media/image614.png"/><Relationship Id="rId7" Type="http://schemas.openxmlformats.org/officeDocument/2006/relationships/image" Target="../media/image618.png"/><Relationship Id="rId12" Type="http://schemas.openxmlformats.org/officeDocument/2006/relationships/image" Target="../media/image623.png"/><Relationship Id="rId17" Type="http://schemas.openxmlformats.org/officeDocument/2006/relationships/image" Target="../media/image628.png"/><Relationship Id="rId2" Type="http://schemas.openxmlformats.org/officeDocument/2006/relationships/image" Target="../media/image611.png"/><Relationship Id="rId16" Type="http://schemas.openxmlformats.org/officeDocument/2006/relationships/image" Target="../media/image6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7.png"/><Relationship Id="rId11" Type="http://schemas.openxmlformats.org/officeDocument/2006/relationships/image" Target="../media/image622.png"/><Relationship Id="rId5" Type="http://schemas.openxmlformats.org/officeDocument/2006/relationships/image" Target="../media/image616.png"/><Relationship Id="rId15" Type="http://schemas.openxmlformats.org/officeDocument/2006/relationships/image" Target="../media/image626.png"/><Relationship Id="rId10" Type="http://schemas.openxmlformats.org/officeDocument/2006/relationships/image" Target="../media/image621.png"/><Relationship Id="rId19" Type="http://schemas.openxmlformats.org/officeDocument/2006/relationships/image" Target="../media/image630.png"/><Relationship Id="rId4" Type="http://schemas.openxmlformats.org/officeDocument/2006/relationships/image" Target="../media/image615.png"/><Relationship Id="rId9" Type="http://schemas.openxmlformats.org/officeDocument/2006/relationships/image" Target="../media/image620.png"/><Relationship Id="rId14" Type="http://schemas.openxmlformats.org/officeDocument/2006/relationships/image" Target="../media/image62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png"/><Relationship Id="rId13" Type="http://schemas.openxmlformats.org/officeDocument/2006/relationships/image" Target="../media/image637.png"/><Relationship Id="rId18" Type="http://schemas.microsoft.com/office/2007/relationships/hdphoto" Target="../media/hdphoto2.wdp"/><Relationship Id="rId3" Type="http://schemas.openxmlformats.org/officeDocument/2006/relationships/image" Target="../media/image614.jpeg"/><Relationship Id="rId21" Type="http://schemas.microsoft.com/office/2007/relationships/hdphoto" Target="../media/hdphoto3.wdp"/><Relationship Id="rId7" Type="http://schemas.openxmlformats.org/officeDocument/2006/relationships/image" Target="../media/image631.png"/><Relationship Id="rId12" Type="http://schemas.openxmlformats.org/officeDocument/2006/relationships/image" Target="../media/image636.png"/><Relationship Id="rId17" Type="http://schemas.openxmlformats.org/officeDocument/2006/relationships/image" Target="../media/image6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40.jpeg"/><Relationship Id="rId20" Type="http://schemas.openxmlformats.org/officeDocument/2006/relationships/image" Target="../media/image6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7.jpeg"/><Relationship Id="rId11" Type="http://schemas.openxmlformats.org/officeDocument/2006/relationships/image" Target="../media/image635.jpeg"/><Relationship Id="rId5" Type="http://schemas.openxmlformats.org/officeDocument/2006/relationships/image" Target="../media/image616.jpeg"/><Relationship Id="rId15" Type="http://schemas.openxmlformats.org/officeDocument/2006/relationships/image" Target="../media/image639.jpeg"/><Relationship Id="rId10" Type="http://schemas.openxmlformats.org/officeDocument/2006/relationships/image" Target="../media/image634.png"/><Relationship Id="rId19" Type="http://schemas.openxmlformats.org/officeDocument/2006/relationships/image" Target="../media/image642.jpeg"/><Relationship Id="rId4" Type="http://schemas.openxmlformats.org/officeDocument/2006/relationships/image" Target="../media/image615.jpeg"/><Relationship Id="rId9" Type="http://schemas.openxmlformats.org/officeDocument/2006/relationships/image" Target="../media/image633.jpeg"/><Relationship Id="rId14" Type="http://schemas.openxmlformats.org/officeDocument/2006/relationships/image" Target="../media/image63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0.png"/><Relationship Id="rId3" Type="http://schemas.openxmlformats.org/officeDocument/2006/relationships/image" Target="../media/image3210.png"/><Relationship Id="rId7" Type="http://schemas.openxmlformats.org/officeDocument/2006/relationships/image" Target="../media/image3610.png"/><Relationship Id="rId2" Type="http://schemas.openxmlformats.org/officeDocument/2006/relationships/image" Target="../media/image3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10.png"/><Relationship Id="rId11" Type="http://schemas.openxmlformats.org/officeDocument/2006/relationships/image" Target="../media/image4010.png"/><Relationship Id="rId5" Type="http://schemas.openxmlformats.org/officeDocument/2006/relationships/image" Target="../media/image3410.png"/><Relationship Id="rId10" Type="http://schemas.openxmlformats.org/officeDocument/2006/relationships/image" Target="../media/image3910.png"/><Relationship Id="rId4" Type="http://schemas.openxmlformats.org/officeDocument/2006/relationships/image" Target="../media/image3310.png"/><Relationship Id="rId9" Type="http://schemas.openxmlformats.org/officeDocument/2006/relationships/image" Target="../media/image38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13" Type="http://schemas.openxmlformats.org/officeDocument/2006/relationships/image" Target="../media/image647.png"/><Relationship Id="rId3" Type="http://schemas.openxmlformats.org/officeDocument/2006/relationships/image" Target="../media/image6370.png"/><Relationship Id="rId7" Type="http://schemas.openxmlformats.org/officeDocument/2006/relationships/image" Target="../media/image6410.png"/><Relationship Id="rId12" Type="http://schemas.openxmlformats.org/officeDocument/2006/relationships/image" Target="../media/image646.png"/><Relationship Id="rId2" Type="http://schemas.openxmlformats.org/officeDocument/2006/relationships/image" Target="../media/image6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11" Type="http://schemas.openxmlformats.org/officeDocument/2006/relationships/image" Target="../media/image6450.png"/><Relationship Id="rId5" Type="http://schemas.openxmlformats.org/officeDocument/2006/relationships/image" Target="../media/image6390.png"/><Relationship Id="rId15" Type="http://schemas.openxmlformats.org/officeDocument/2006/relationships/image" Target="../media/image649.png"/><Relationship Id="rId10" Type="http://schemas.openxmlformats.org/officeDocument/2006/relationships/image" Target="../media/image644.png"/><Relationship Id="rId4" Type="http://schemas.openxmlformats.org/officeDocument/2006/relationships/image" Target="../media/image638.png"/><Relationship Id="rId9" Type="http://schemas.openxmlformats.org/officeDocument/2006/relationships/image" Target="../media/image6430.png"/><Relationship Id="rId14" Type="http://schemas.openxmlformats.org/officeDocument/2006/relationships/image" Target="../media/image64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png"/><Relationship Id="rId3" Type="http://schemas.openxmlformats.org/officeDocument/2006/relationships/image" Target="../media/image651.png"/><Relationship Id="rId7" Type="http://schemas.openxmlformats.org/officeDocument/2006/relationships/image" Target="../media/image655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4.png"/><Relationship Id="rId11" Type="http://schemas.openxmlformats.org/officeDocument/2006/relationships/image" Target="../media/image659.png"/><Relationship Id="rId5" Type="http://schemas.openxmlformats.org/officeDocument/2006/relationships/image" Target="../media/image653.png"/><Relationship Id="rId10" Type="http://schemas.openxmlformats.org/officeDocument/2006/relationships/image" Target="../media/image658.png"/><Relationship Id="rId4" Type="http://schemas.openxmlformats.org/officeDocument/2006/relationships/image" Target="../media/image652.png"/><Relationship Id="rId9" Type="http://schemas.openxmlformats.org/officeDocument/2006/relationships/image" Target="../media/image65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6.png"/><Relationship Id="rId13" Type="http://schemas.openxmlformats.org/officeDocument/2006/relationships/image" Target="../media/image671.png"/><Relationship Id="rId18" Type="http://schemas.openxmlformats.org/officeDocument/2006/relationships/image" Target="../media/image676.png"/><Relationship Id="rId3" Type="http://schemas.openxmlformats.org/officeDocument/2006/relationships/image" Target="../media/image661.png"/><Relationship Id="rId7" Type="http://schemas.openxmlformats.org/officeDocument/2006/relationships/image" Target="../media/image665.png"/><Relationship Id="rId12" Type="http://schemas.openxmlformats.org/officeDocument/2006/relationships/image" Target="../media/image670.png"/><Relationship Id="rId17" Type="http://schemas.openxmlformats.org/officeDocument/2006/relationships/image" Target="../media/image675.png"/><Relationship Id="rId2" Type="http://schemas.openxmlformats.org/officeDocument/2006/relationships/image" Target="../media/image650.png"/><Relationship Id="rId16" Type="http://schemas.openxmlformats.org/officeDocument/2006/relationships/image" Target="../media/image674.png"/><Relationship Id="rId20" Type="http://schemas.openxmlformats.org/officeDocument/2006/relationships/image" Target="../media/image6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4.png"/><Relationship Id="rId11" Type="http://schemas.openxmlformats.org/officeDocument/2006/relationships/image" Target="../media/image669.png"/><Relationship Id="rId5" Type="http://schemas.openxmlformats.org/officeDocument/2006/relationships/image" Target="../media/image663.png"/><Relationship Id="rId15" Type="http://schemas.openxmlformats.org/officeDocument/2006/relationships/image" Target="../media/image673.png"/><Relationship Id="rId10" Type="http://schemas.openxmlformats.org/officeDocument/2006/relationships/image" Target="../media/image668.png"/><Relationship Id="rId19" Type="http://schemas.openxmlformats.org/officeDocument/2006/relationships/image" Target="../media/image677.png"/><Relationship Id="rId4" Type="http://schemas.openxmlformats.org/officeDocument/2006/relationships/image" Target="../media/image662.png"/><Relationship Id="rId9" Type="http://schemas.openxmlformats.org/officeDocument/2006/relationships/image" Target="../media/image667.png"/><Relationship Id="rId14" Type="http://schemas.openxmlformats.org/officeDocument/2006/relationships/image" Target="../media/image672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0.png"/><Relationship Id="rId18" Type="http://schemas.openxmlformats.org/officeDocument/2006/relationships/image" Target="../media/image695.png"/><Relationship Id="rId26" Type="http://schemas.openxmlformats.org/officeDocument/2006/relationships/image" Target="../media/image704.png"/><Relationship Id="rId3" Type="http://schemas.openxmlformats.org/officeDocument/2006/relationships/image" Target="../media/image680.png"/><Relationship Id="rId21" Type="http://schemas.openxmlformats.org/officeDocument/2006/relationships/image" Target="../media/image698.png"/><Relationship Id="rId34" Type="http://schemas.openxmlformats.org/officeDocument/2006/relationships/image" Target="../media/image713.png"/><Relationship Id="rId7" Type="http://schemas.openxmlformats.org/officeDocument/2006/relationships/image" Target="../media/image684.png"/><Relationship Id="rId12" Type="http://schemas.openxmlformats.org/officeDocument/2006/relationships/image" Target="../media/image689.png"/><Relationship Id="rId17" Type="http://schemas.openxmlformats.org/officeDocument/2006/relationships/image" Target="../media/image694.png"/><Relationship Id="rId25" Type="http://schemas.openxmlformats.org/officeDocument/2006/relationships/image" Target="../media/image703.png"/><Relationship Id="rId33" Type="http://schemas.openxmlformats.org/officeDocument/2006/relationships/image" Target="../media/image712.png"/><Relationship Id="rId2" Type="http://schemas.openxmlformats.org/officeDocument/2006/relationships/image" Target="../media/image679.png"/><Relationship Id="rId16" Type="http://schemas.openxmlformats.org/officeDocument/2006/relationships/image" Target="../media/image693.png"/><Relationship Id="rId20" Type="http://schemas.openxmlformats.org/officeDocument/2006/relationships/image" Target="../media/image697.png"/><Relationship Id="rId29" Type="http://schemas.openxmlformats.org/officeDocument/2006/relationships/image" Target="../media/image7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3.png"/><Relationship Id="rId11" Type="http://schemas.openxmlformats.org/officeDocument/2006/relationships/image" Target="../media/image688.png"/><Relationship Id="rId24" Type="http://schemas.openxmlformats.org/officeDocument/2006/relationships/image" Target="../media/image702.png"/><Relationship Id="rId32" Type="http://schemas.openxmlformats.org/officeDocument/2006/relationships/image" Target="../media/image711.png"/><Relationship Id="rId5" Type="http://schemas.openxmlformats.org/officeDocument/2006/relationships/image" Target="../media/image682.png"/><Relationship Id="rId15" Type="http://schemas.openxmlformats.org/officeDocument/2006/relationships/image" Target="../media/image692.png"/><Relationship Id="rId23" Type="http://schemas.openxmlformats.org/officeDocument/2006/relationships/image" Target="../media/image701.png"/><Relationship Id="rId28" Type="http://schemas.openxmlformats.org/officeDocument/2006/relationships/image" Target="../media/image706.png"/><Relationship Id="rId10" Type="http://schemas.openxmlformats.org/officeDocument/2006/relationships/image" Target="../media/image687.png"/><Relationship Id="rId19" Type="http://schemas.openxmlformats.org/officeDocument/2006/relationships/image" Target="../media/image696.png"/><Relationship Id="rId31" Type="http://schemas.openxmlformats.org/officeDocument/2006/relationships/image" Target="../media/image709.png"/><Relationship Id="rId4" Type="http://schemas.openxmlformats.org/officeDocument/2006/relationships/image" Target="../media/image681.png"/><Relationship Id="rId9" Type="http://schemas.openxmlformats.org/officeDocument/2006/relationships/image" Target="../media/image686.png"/><Relationship Id="rId14" Type="http://schemas.openxmlformats.org/officeDocument/2006/relationships/image" Target="../media/image691.png"/><Relationship Id="rId22" Type="http://schemas.openxmlformats.org/officeDocument/2006/relationships/image" Target="../media/image699.png"/><Relationship Id="rId27" Type="http://schemas.openxmlformats.org/officeDocument/2006/relationships/image" Target="../media/image705.png"/><Relationship Id="rId30" Type="http://schemas.openxmlformats.org/officeDocument/2006/relationships/image" Target="../media/image708.png"/><Relationship Id="rId35" Type="http://schemas.openxmlformats.org/officeDocument/2006/relationships/image" Target="../media/image714.png"/><Relationship Id="rId8" Type="http://schemas.openxmlformats.org/officeDocument/2006/relationships/image" Target="../media/image6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13" Type="http://schemas.openxmlformats.org/officeDocument/2006/relationships/image" Target="../media/image726.png"/><Relationship Id="rId3" Type="http://schemas.openxmlformats.org/officeDocument/2006/relationships/image" Target="../media/image716.png"/><Relationship Id="rId7" Type="http://schemas.openxmlformats.org/officeDocument/2006/relationships/image" Target="../media/image721.png"/><Relationship Id="rId12" Type="http://schemas.openxmlformats.org/officeDocument/2006/relationships/image" Target="../media/image725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5" Type="http://schemas.openxmlformats.org/officeDocument/2006/relationships/image" Target="../media/image718.png"/><Relationship Id="rId15" Type="http://schemas.openxmlformats.org/officeDocument/2006/relationships/image" Target="../media/image728.png"/><Relationship Id="rId10" Type="http://schemas.microsoft.com/office/2007/relationships/hdphoto" Target="../media/hdphoto4.wdp"/><Relationship Id="rId4" Type="http://schemas.openxmlformats.org/officeDocument/2006/relationships/image" Target="../media/image717.png"/><Relationship Id="rId9" Type="http://schemas.openxmlformats.org/officeDocument/2006/relationships/image" Target="../media/image660.png"/><Relationship Id="rId14" Type="http://schemas.openxmlformats.org/officeDocument/2006/relationships/image" Target="../media/image72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5.png"/><Relationship Id="rId3" Type="http://schemas.openxmlformats.org/officeDocument/2006/relationships/image" Target="../media/image730.png"/><Relationship Id="rId7" Type="http://schemas.openxmlformats.org/officeDocument/2006/relationships/image" Target="../media/image723.png"/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3.png"/><Relationship Id="rId11" Type="http://schemas.openxmlformats.org/officeDocument/2006/relationships/image" Target="../media/image738.png"/><Relationship Id="rId5" Type="http://schemas.openxmlformats.org/officeDocument/2006/relationships/image" Target="../media/image732.png"/><Relationship Id="rId10" Type="http://schemas.openxmlformats.org/officeDocument/2006/relationships/image" Target="../media/image737.png"/><Relationship Id="rId4" Type="http://schemas.openxmlformats.org/officeDocument/2006/relationships/image" Target="../media/image731.png"/><Relationship Id="rId9" Type="http://schemas.openxmlformats.org/officeDocument/2006/relationships/image" Target="../media/image736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6.png"/><Relationship Id="rId18" Type="http://schemas.openxmlformats.org/officeDocument/2006/relationships/image" Target="../media/image7280.png"/><Relationship Id="rId26" Type="http://schemas.openxmlformats.org/officeDocument/2006/relationships/image" Target="../media/image749.png"/><Relationship Id="rId3" Type="http://schemas.openxmlformats.org/officeDocument/2006/relationships/image" Target="../media/image7360.png"/><Relationship Id="rId21" Type="http://schemas.openxmlformats.org/officeDocument/2006/relationships/image" Target="../media/image7310.png"/><Relationship Id="rId34" Type="http://schemas.openxmlformats.org/officeDocument/2006/relationships/image" Target="../media/image757.png"/><Relationship Id="rId7" Type="http://schemas.openxmlformats.org/officeDocument/2006/relationships/image" Target="../media/image740.png"/><Relationship Id="rId12" Type="http://schemas.openxmlformats.org/officeDocument/2006/relationships/image" Target="../media/image745.png"/><Relationship Id="rId17" Type="http://schemas.openxmlformats.org/officeDocument/2006/relationships/image" Target="../media/image7270.png"/><Relationship Id="rId25" Type="http://schemas.openxmlformats.org/officeDocument/2006/relationships/image" Target="../media/image748.png"/><Relationship Id="rId33" Type="http://schemas.openxmlformats.org/officeDocument/2006/relationships/image" Target="../media/image756.png"/><Relationship Id="rId2" Type="http://schemas.openxmlformats.org/officeDocument/2006/relationships/image" Target="../media/image7350.png"/><Relationship Id="rId16" Type="http://schemas.openxmlformats.org/officeDocument/2006/relationships/image" Target="../media/image7260.png"/><Relationship Id="rId20" Type="http://schemas.openxmlformats.org/officeDocument/2006/relationships/image" Target="../media/image7300.png"/><Relationship Id="rId29" Type="http://schemas.openxmlformats.org/officeDocument/2006/relationships/image" Target="../media/image7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9.png"/><Relationship Id="rId11" Type="http://schemas.openxmlformats.org/officeDocument/2006/relationships/image" Target="../media/image744.png"/><Relationship Id="rId24" Type="http://schemas.openxmlformats.org/officeDocument/2006/relationships/image" Target="../media/image7340.png"/><Relationship Id="rId32" Type="http://schemas.openxmlformats.org/officeDocument/2006/relationships/image" Target="../media/image755.png"/><Relationship Id="rId5" Type="http://schemas.openxmlformats.org/officeDocument/2006/relationships/image" Target="../media/image7380.png"/><Relationship Id="rId15" Type="http://schemas.openxmlformats.org/officeDocument/2006/relationships/image" Target="../media/image7250.png"/><Relationship Id="rId23" Type="http://schemas.openxmlformats.org/officeDocument/2006/relationships/image" Target="../media/image7330.png"/><Relationship Id="rId28" Type="http://schemas.openxmlformats.org/officeDocument/2006/relationships/image" Target="../media/image751.png"/><Relationship Id="rId10" Type="http://schemas.openxmlformats.org/officeDocument/2006/relationships/image" Target="../media/image743.png"/><Relationship Id="rId19" Type="http://schemas.openxmlformats.org/officeDocument/2006/relationships/image" Target="../media/image7290.png"/><Relationship Id="rId31" Type="http://schemas.openxmlformats.org/officeDocument/2006/relationships/image" Target="../media/image754.png"/><Relationship Id="rId4" Type="http://schemas.openxmlformats.org/officeDocument/2006/relationships/image" Target="../media/image7370.png"/><Relationship Id="rId9" Type="http://schemas.openxmlformats.org/officeDocument/2006/relationships/image" Target="../media/image742.png"/><Relationship Id="rId14" Type="http://schemas.openxmlformats.org/officeDocument/2006/relationships/image" Target="../media/image747.png"/><Relationship Id="rId22" Type="http://schemas.openxmlformats.org/officeDocument/2006/relationships/image" Target="../media/image7320.png"/><Relationship Id="rId27" Type="http://schemas.openxmlformats.org/officeDocument/2006/relationships/image" Target="../media/image750.png"/><Relationship Id="rId30" Type="http://schemas.openxmlformats.org/officeDocument/2006/relationships/image" Target="../media/image753.png"/><Relationship Id="rId8" Type="http://schemas.openxmlformats.org/officeDocument/2006/relationships/image" Target="../media/image74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4.png"/><Relationship Id="rId13" Type="http://schemas.openxmlformats.org/officeDocument/2006/relationships/image" Target="../media/image769.png"/><Relationship Id="rId3" Type="http://schemas.openxmlformats.org/officeDocument/2006/relationships/image" Target="../media/image759.png"/><Relationship Id="rId7" Type="http://schemas.openxmlformats.org/officeDocument/2006/relationships/image" Target="../media/image763.png"/><Relationship Id="rId12" Type="http://schemas.openxmlformats.org/officeDocument/2006/relationships/image" Target="../media/image768.png"/><Relationship Id="rId17" Type="http://schemas.openxmlformats.org/officeDocument/2006/relationships/image" Target="../media/image772.png"/><Relationship Id="rId2" Type="http://schemas.openxmlformats.org/officeDocument/2006/relationships/image" Target="../media/image758.png"/><Relationship Id="rId16" Type="http://schemas.openxmlformats.org/officeDocument/2006/relationships/image" Target="../media/image7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2.png"/><Relationship Id="rId11" Type="http://schemas.openxmlformats.org/officeDocument/2006/relationships/image" Target="../media/image767.png"/><Relationship Id="rId5" Type="http://schemas.openxmlformats.org/officeDocument/2006/relationships/image" Target="../media/image761.png"/><Relationship Id="rId15" Type="http://schemas.openxmlformats.org/officeDocument/2006/relationships/image" Target="../media/image770.png"/><Relationship Id="rId10" Type="http://schemas.openxmlformats.org/officeDocument/2006/relationships/image" Target="../media/image766.png"/><Relationship Id="rId4" Type="http://schemas.openxmlformats.org/officeDocument/2006/relationships/image" Target="../media/image760.png"/><Relationship Id="rId9" Type="http://schemas.openxmlformats.org/officeDocument/2006/relationships/image" Target="../media/image765.png"/><Relationship Id="rId14" Type="http://schemas.openxmlformats.org/officeDocument/2006/relationships/image" Target="../media/image728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9.png"/><Relationship Id="rId3" Type="http://schemas.openxmlformats.org/officeDocument/2006/relationships/image" Target="../media/image774.png"/><Relationship Id="rId7" Type="http://schemas.openxmlformats.org/officeDocument/2006/relationships/image" Target="../media/image778.png"/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7.png"/><Relationship Id="rId5" Type="http://schemas.openxmlformats.org/officeDocument/2006/relationships/image" Target="../media/image776.png"/><Relationship Id="rId4" Type="http://schemas.openxmlformats.org/officeDocument/2006/relationships/image" Target="../media/image77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6.png"/><Relationship Id="rId13" Type="http://schemas.openxmlformats.org/officeDocument/2006/relationships/image" Target="../media/image791.png"/><Relationship Id="rId18" Type="http://schemas.openxmlformats.org/officeDocument/2006/relationships/image" Target="../media/image796.png"/><Relationship Id="rId26" Type="http://schemas.openxmlformats.org/officeDocument/2006/relationships/image" Target="../media/image804.png"/><Relationship Id="rId3" Type="http://schemas.openxmlformats.org/officeDocument/2006/relationships/image" Target="../media/image781.png"/><Relationship Id="rId21" Type="http://schemas.openxmlformats.org/officeDocument/2006/relationships/image" Target="../media/image799.png"/><Relationship Id="rId7" Type="http://schemas.openxmlformats.org/officeDocument/2006/relationships/image" Target="../media/image785.png"/><Relationship Id="rId12" Type="http://schemas.openxmlformats.org/officeDocument/2006/relationships/image" Target="../media/image790.png"/><Relationship Id="rId17" Type="http://schemas.openxmlformats.org/officeDocument/2006/relationships/image" Target="../media/image795.png"/><Relationship Id="rId25" Type="http://schemas.openxmlformats.org/officeDocument/2006/relationships/image" Target="../media/image803.png"/><Relationship Id="rId2" Type="http://schemas.openxmlformats.org/officeDocument/2006/relationships/image" Target="../media/image780.png"/><Relationship Id="rId16" Type="http://schemas.openxmlformats.org/officeDocument/2006/relationships/image" Target="../media/image787.png"/><Relationship Id="rId20" Type="http://schemas.openxmlformats.org/officeDocument/2006/relationships/image" Target="../media/image7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4.png"/><Relationship Id="rId11" Type="http://schemas.openxmlformats.org/officeDocument/2006/relationships/image" Target="../media/image789.png"/><Relationship Id="rId24" Type="http://schemas.openxmlformats.org/officeDocument/2006/relationships/image" Target="../media/image802.png"/><Relationship Id="rId5" Type="http://schemas.openxmlformats.org/officeDocument/2006/relationships/image" Target="../media/image783.png"/><Relationship Id="rId15" Type="http://schemas.openxmlformats.org/officeDocument/2006/relationships/image" Target="../media/image793.png"/><Relationship Id="rId23" Type="http://schemas.openxmlformats.org/officeDocument/2006/relationships/image" Target="../media/image801.png"/><Relationship Id="rId10" Type="http://schemas.openxmlformats.org/officeDocument/2006/relationships/image" Target="../media/image788.png"/><Relationship Id="rId19" Type="http://schemas.openxmlformats.org/officeDocument/2006/relationships/image" Target="../media/image797.png"/><Relationship Id="rId4" Type="http://schemas.openxmlformats.org/officeDocument/2006/relationships/image" Target="../media/image782.png"/><Relationship Id="rId9" Type="http://schemas.openxmlformats.org/officeDocument/2006/relationships/image" Target="../media/image734.png"/><Relationship Id="rId14" Type="http://schemas.openxmlformats.org/officeDocument/2006/relationships/image" Target="../media/image792.png"/><Relationship Id="rId22" Type="http://schemas.openxmlformats.org/officeDocument/2006/relationships/image" Target="../media/image800.png"/><Relationship Id="rId27" Type="http://schemas.openxmlformats.org/officeDocument/2006/relationships/image" Target="../media/image80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2.png"/><Relationship Id="rId3" Type="http://schemas.openxmlformats.org/officeDocument/2006/relationships/image" Target="../media/image807.png"/><Relationship Id="rId7" Type="http://schemas.openxmlformats.org/officeDocument/2006/relationships/image" Target="../media/image811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0.png"/><Relationship Id="rId5" Type="http://schemas.openxmlformats.org/officeDocument/2006/relationships/image" Target="../media/image809.png"/><Relationship Id="rId4" Type="http://schemas.openxmlformats.org/officeDocument/2006/relationships/image" Target="../media/image8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79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928647" y="5089530"/>
            <a:ext cx="14103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579980" y="4870375"/>
            <a:ext cx="289196" cy="266203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788494" y="1431816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3827607" y="1090334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1724732" y="-701622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395425" y="1069495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407835" y="1773115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5" y="1773115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4946900" y="601056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4592109" y="114056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4922515" y="52907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515" y="52907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951225" y="1393621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4362590" y="1396915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3321198" y="542278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4024715" y="163884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15" y="1638840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2225401" y="1062531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401" y="1062531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919" r="-6351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4392999" y="106390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99" y="1063900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BF7ED2-B145-FA82-5F4D-0B09358007CF}"/>
              </a:ext>
            </a:extLst>
          </p:cNvPr>
          <p:cNvGrpSpPr/>
          <p:nvPr/>
        </p:nvGrpSpPr>
        <p:grpSpPr>
          <a:xfrm>
            <a:off x="5538283" y="2883175"/>
            <a:ext cx="2797305" cy="3971240"/>
            <a:chOff x="3171673" y="2197099"/>
            <a:chExt cx="2797305" cy="3971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EFEFA07-4B04-C066-3DC4-0FF2A64BDE1D}"/>
                </a:ext>
              </a:extLst>
            </p:cNvPr>
            <p:cNvSpPr/>
            <p:nvPr/>
          </p:nvSpPr>
          <p:spPr>
            <a:xfrm rot="5400000">
              <a:off x="4049589" y="4084955"/>
              <a:ext cx="589266" cy="60960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54640E9-F40B-EBFA-A671-7FCB4A501BCC}"/>
                </a:ext>
              </a:extLst>
            </p:cNvPr>
            <p:cNvSpPr/>
            <p:nvPr/>
          </p:nvSpPr>
          <p:spPr>
            <a:xfrm>
              <a:off x="3171673" y="2197099"/>
              <a:ext cx="2345101" cy="359970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D3D13CB-4328-474E-23F7-2799234874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4869" y="5348685"/>
              <a:ext cx="39428" cy="84441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8C7063E-5CB2-6618-929A-C8345B862D5D}"/>
                </a:ext>
              </a:extLst>
            </p:cNvPr>
            <p:cNvSpPr/>
            <p:nvPr/>
          </p:nvSpPr>
          <p:spPr>
            <a:xfrm rot="8382125" flipH="1">
              <a:off x="3912793" y="5499726"/>
              <a:ext cx="813228" cy="60654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539B7E-DC73-9C2F-3414-077178277D28}"/>
                    </a:ext>
                  </a:extLst>
                </p:cNvPr>
                <p:cNvSpPr txBox="1"/>
                <p:nvPr/>
              </p:nvSpPr>
              <p:spPr>
                <a:xfrm>
                  <a:off x="4767219" y="573745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539B7E-DC73-9C2F-3414-07717827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219" y="5737452"/>
                  <a:ext cx="452207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0B943-4F84-C6FC-5D52-A715FB481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2450" y="2197099"/>
              <a:ext cx="2" cy="1898024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5A2610-E0E7-01C0-30C3-17A1E3337E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3649" y="4649329"/>
              <a:ext cx="20481" cy="94028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1D8E2E-B96D-9DD0-D0CC-90B2C2716D1B}"/>
                    </a:ext>
                  </a:extLst>
                </p:cNvPr>
                <p:cNvSpPr txBox="1"/>
                <p:nvPr/>
              </p:nvSpPr>
              <p:spPr>
                <a:xfrm>
                  <a:off x="3706178" y="39883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1D8E2E-B96D-9DD0-D0CC-90B2C2716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178" y="39883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4E635C1-358E-E1BF-73D0-F34ED691DEEF}"/>
                    </a:ext>
                  </a:extLst>
                </p:cNvPr>
                <p:cNvSpPr txBox="1"/>
                <p:nvPr/>
              </p:nvSpPr>
              <p:spPr>
                <a:xfrm>
                  <a:off x="3935799" y="4943765"/>
                  <a:ext cx="35657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4E635C1-358E-E1BF-73D0-F34ED691D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799" y="4943765"/>
                  <a:ext cx="356578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18966" r="-8621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0F9975A-7129-4D90-8136-72C1DA6FBB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9181" y="4653942"/>
              <a:ext cx="644141" cy="448527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DB5C79D1-2969-9132-C0AE-56A2D574DBF0}"/>
                </a:ext>
              </a:extLst>
            </p:cNvPr>
            <p:cNvSpPr/>
            <p:nvPr/>
          </p:nvSpPr>
          <p:spPr>
            <a:xfrm rot="6581150">
              <a:off x="4232803" y="4606630"/>
              <a:ext cx="307943" cy="342562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BADE41-32D0-D2DE-845D-7E5D54AA3698}"/>
                    </a:ext>
                  </a:extLst>
                </p:cNvPr>
                <p:cNvSpPr txBox="1"/>
                <p:nvPr/>
              </p:nvSpPr>
              <p:spPr>
                <a:xfrm>
                  <a:off x="4299309" y="4868296"/>
                  <a:ext cx="3497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BADE41-32D0-D2DE-845D-7E5D54AA3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9309" y="4868296"/>
                  <a:ext cx="349714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172" r="-39655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0751E14-7463-B9FA-2B4A-E8B6F32D1DD8}"/>
                    </a:ext>
                  </a:extLst>
                </p:cNvPr>
                <p:cNvSpPr txBox="1"/>
                <p:nvPr/>
              </p:nvSpPr>
              <p:spPr>
                <a:xfrm>
                  <a:off x="4638849" y="4575240"/>
                  <a:ext cx="35657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0751E14-7463-B9FA-2B4A-E8B6F32D1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8849" y="4575240"/>
                  <a:ext cx="356578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6949" r="-8475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0D727F-8907-5D2D-58E9-B1BD01901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7367" y="4419194"/>
              <a:ext cx="403934" cy="84649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C15C0DD-5FC8-B92D-D7DA-882FC102D43D}"/>
                    </a:ext>
                  </a:extLst>
                </p:cNvPr>
                <p:cNvSpPr txBox="1"/>
                <p:nvPr/>
              </p:nvSpPr>
              <p:spPr>
                <a:xfrm>
                  <a:off x="5516771" y="4549695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C15C0DD-5FC8-B92D-D7DA-882FC102D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771" y="4549695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ABFB1AF-AF42-0BF0-B438-242C00016146}"/>
                </a:ext>
              </a:extLst>
            </p:cNvPr>
            <p:cNvSpPr/>
            <p:nvPr/>
          </p:nvSpPr>
          <p:spPr>
            <a:xfrm rot="5400000" flipH="1">
              <a:off x="4756340" y="4958099"/>
              <a:ext cx="813228" cy="60654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7856957" y="2623473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6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1470883" y="3317913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2395906" y="4590231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1470883" y="4467466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2803530" y="4324842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3218041" y="3810726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2465251" y="4324842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0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2994212" y="4384563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2831647" y="4138157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4571772" y="514801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222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2571873" y="3954070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1480204" y="5151212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2364678" y="5328596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18919" r="-2973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E7CE94B-4936-41F3-7AA6-D1EC4C902665}"/>
              </a:ext>
            </a:extLst>
          </p:cNvPr>
          <p:cNvGrpSpPr/>
          <p:nvPr/>
        </p:nvGrpSpPr>
        <p:grpSpPr>
          <a:xfrm>
            <a:off x="8791802" y="329065"/>
            <a:ext cx="2819400" cy="2809875"/>
            <a:chOff x="8409215" y="325890"/>
            <a:chExt cx="2819400" cy="280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6573D5-C5F8-428C-E898-C0E81220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215" y="325890"/>
              <a:ext cx="2819400" cy="280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22BBA0-AA00-21D5-600A-ECFD10378AB7}"/>
                </a:ext>
              </a:extLst>
            </p:cNvPr>
            <p:cNvSpPr/>
            <p:nvPr/>
          </p:nvSpPr>
          <p:spPr>
            <a:xfrm>
              <a:off x="9618523" y="1030405"/>
              <a:ext cx="499787" cy="688415"/>
            </a:xfrm>
            <a:custGeom>
              <a:avLst/>
              <a:gdLst>
                <a:gd name="connsiteX0" fmla="*/ 206742 w 499787"/>
                <a:gd name="connsiteY0" fmla="*/ 17798 h 688415"/>
                <a:gd name="connsiteX1" fmla="*/ 51167 w 499787"/>
                <a:gd name="connsiteY1" fmla="*/ 5098 h 688415"/>
                <a:gd name="connsiteX2" fmla="*/ 367 w 499787"/>
                <a:gd name="connsiteY2" fmla="*/ 100348 h 688415"/>
                <a:gd name="connsiteX3" fmla="*/ 32117 w 499787"/>
                <a:gd name="connsiteY3" fmla="*/ 268623 h 688415"/>
                <a:gd name="connsiteX4" fmla="*/ 101967 w 499787"/>
                <a:gd name="connsiteY4" fmla="*/ 319423 h 688415"/>
                <a:gd name="connsiteX5" fmla="*/ 206742 w 499787"/>
                <a:gd name="connsiteY5" fmla="*/ 582948 h 688415"/>
                <a:gd name="connsiteX6" fmla="*/ 295642 w 499787"/>
                <a:gd name="connsiteY6" fmla="*/ 687723 h 688415"/>
                <a:gd name="connsiteX7" fmla="*/ 476617 w 499787"/>
                <a:gd name="connsiteY7" fmla="*/ 624223 h 688415"/>
                <a:gd name="connsiteX8" fmla="*/ 495667 w 499787"/>
                <a:gd name="connsiteY8" fmla="*/ 541673 h 688415"/>
                <a:gd name="connsiteX9" fmla="*/ 460742 w 499787"/>
                <a:gd name="connsiteY9" fmla="*/ 465473 h 688415"/>
                <a:gd name="connsiteX10" fmla="*/ 362317 w 499787"/>
                <a:gd name="connsiteY10" fmla="*/ 379748 h 688415"/>
                <a:gd name="connsiteX11" fmla="*/ 314692 w 499787"/>
                <a:gd name="connsiteY11" fmla="*/ 271798 h 688415"/>
                <a:gd name="connsiteX12" fmla="*/ 314692 w 499787"/>
                <a:gd name="connsiteY12" fmla="*/ 205123 h 688415"/>
                <a:gd name="connsiteX13" fmla="*/ 282942 w 499787"/>
                <a:gd name="connsiteY13" fmla="*/ 59073 h 688415"/>
                <a:gd name="connsiteX14" fmla="*/ 206742 w 499787"/>
                <a:gd name="connsiteY14" fmla="*/ 17798 h 6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9787" h="688415">
                  <a:moveTo>
                    <a:pt x="206742" y="17798"/>
                  </a:moveTo>
                  <a:cubicBezTo>
                    <a:pt x="168113" y="8802"/>
                    <a:pt x="85563" y="-8660"/>
                    <a:pt x="51167" y="5098"/>
                  </a:cubicBezTo>
                  <a:cubicBezTo>
                    <a:pt x="16771" y="18856"/>
                    <a:pt x="3542" y="56427"/>
                    <a:pt x="367" y="100348"/>
                  </a:cubicBezTo>
                  <a:cubicBezTo>
                    <a:pt x="-2808" y="144269"/>
                    <a:pt x="15184" y="232111"/>
                    <a:pt x="32117" y="268623"/>
                  </a:cubicBezTo>
                  <a:cubicBezTo>
                    <a:pt x="49050" y="305136"/>
                    <a:pt x="72863" y="267036"/>
                    <a:pt x="101967" y="319423"/>
                  </a:cubicBezTo>
                  <a:cubicBezTo>
                    <a:pt x="131071" y="371810"/>
                    <a:pt x="174463" y="521565"/>
                    <a:pt x="206742" y="582948"/>
                  </a:cubicBezTo>
                  <a:cubicBezTo>
                    <a:pt x="239021" y="644331"/>
                    <a:pt x="250663" y="680844"/>
                    <a:pt x="295642" y="687723"/>
                  </a:cubicBezTo>
                  <a:cubicBezTo>
                    <a:pt x="340621" y="694602"/>
                    <a:pt x="443279" y="648565"/>
                    <a:pt x="476617" y="624223"/>
                  </a:cubicBezTo>
                  <a:cubicBezTo>
                    <a:pt x="509955" y="599881"/>
                    <a:pt x="498313" y="568131"/>
                    <a:pt x="495667" y="541673"/>
                  </a:cubicBezTo>
                  <a:cubicBezTo>
                    <a:pt x="493021" y="515215"/>
                    <a:pt x="482967" y="492460"/>
                    <a:pt x="460742" y="465473"/>
                  </a:cubicBezTo>
                  <a:cubicBezTo>
                    <a:pt x="438517" y="438486"/>
                    <a:pt x="386659" y="412027"/>
                    <a:pt x="362317" y="379748"/>
                  </a:cubicBezTo>
                  <a:cubicBezTo>
                    <a:pt x="337975" y="347469"/>
                    <a:pt x="322629" y="300902"/>
                    <a:pt x="314692" y="271798"/>
                  </a:cubicBezTo>
                  <a:cubicBezTo>
                    <a:pt x="306755" y="242694"/>
                    <a:pt x="319984" y="240577"/>
                    <a:pt x="314692" y="205123"/>
                  </a:cubicBezTo>
                  <a:cubicBezTo>
                    <a:pt x="309400" y="169669"/>
                    <a:pt x="301463" y="89764"/>
                    <a:pt x="282942" y="59073"/>
                  </a:cubicBezTo>
                  <a:cubicBezTo>
                    <a:pt x="264421" y="28382"/>
                    <a:pt x="245371" y="26794"/>
                    <a:pt x="206742" y="17798"/>
                  </a:cubicBezTo>
                  <a:close/>
                </a:path>
              </a:pathLst>
            </a:custGeom>
            <a:solidFill>
              <a:srgbClr val="DADD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8280D-F012-CED7-4845-871B2A12939C}"/>
                </a:ext>
              </a:extLst>
            </p:cNvPr>
            <p:cNvSpPr/>
            <p:nvPr/>
          </p:nvSpPr>
          <p:spPr>
            <a:xfrm>
              <a:off x="9658048" y="2331961"/>
              <a:ext cx="685800" cy="593805"/>
            </a:xfrm>
            <a:custGeom>
              <a:avLst/>
              <a:gdLst>
                <a:gd name="connsiteX0" fmla="*/ 575734 w 685800"/>
                <a:gd name="connsiteY0" fmla="*/ 76200 h 593805"/>
                <a:gd name="connsiteX1" fmla="*/ 575734 w 685800"/>
                <a:gd name="connsiteY1" fmla="*/ 76200 h 593805"/>
                <a:gd name="connsiteX2" fmla="*/ 491067 w 685800"/>
                <a:gd name="connsiteY2" fmla="*/ 59267 h 593805"/>
                <a:gd name="connsiteX3" fmla="*/ 457200 w 685800"/>
                <a:gd name="connsiteY3" fmla="*/ 42334 h 593805"/>
                <a:gd name="connsiteX4" fmla="*/ 389467 w 685800"/>
                <a:gd name="connsiteY4" fmla="*/ 16934 h 593805"/>
                <a:gd name="connsiteX5" fmla="*/ 287867 w 685800"/>
                <a:gd name="connsiteY5" fmla="*/ 0 h 593805"/>
                <a:gd name="connsiteX6" fmla="*/ 203200 w 685800"/>
                <a:gd name="connsiteY6" fmla="*/ 59267 h 593805"/>
                <a:gd name="connsiteX7" fmla="*/ 169334 w 685800"/>
                <a:gd name="connsiteY7" fmla="*/ 186267 h 593805"/>
                <a:gd name="connsiteX8" fmla="*/ 177800 w 685800"/>
                <a:gd name="connsiteY8" fmla="*/ 270934 h 593805"/>
                <a:gd name="connsiteX9" fmla="*/ 93134 w 685800"/>
                <a:gd name="connsiteY9" fmla="*/ 364067 h 593805"/>
                <a:gd name="connsiteX10" fmla="*/ 67734 w 685800"/>
                <a:gd name="connsiteY10" fmla="*/ 406400 h 593805"/>
                <a:gd name="connsiteX11" fmla="*/ 25400 w 685800"/>
                <a:gd name="connsiteY11" fmla="*/ 440267 h 593805"/>
                <a:gd name="connsiteX12" fmla="*/ 8467 w 685800"/>
                <a:gd name="connsiteY12" fmla="*/ 499534 h 593805"/>
                <a:gd name="connsiteX13" fmla="*/ 0 w 685800"/>
                <a:gd name="connsiteY13" fmla="*/ 524934 h 593805"/>
                <a:gd name="connsiteX14" fmla="*/ 76200 w 685800"/>
                <a:gd name="connsiteY14" fmla="*/ 584200 h 593805"/>
                <a:gd name="connsiteX15" fmla="*/ 321734 w 685800"/>
                <a:gd name="connsiteY15" fmla="*/ 558800 h 593805"/>
                <a:gd name="connsiteX16" fmla="*/ 389467 w 685800"/>
                <a:gd name="connsiteY16" fmla="*/ 533400 h 593805"/>
                <a:gd name="connsiteX17" fmla="*/ 592667 w 685800"/>
                <a:gd name="connsiteY17" fmla="*/ 508000 h 593805"/>
                <a:gd name="connsiteX18" fmla="*/ 609600 w 685800"/>
                <a:gd name="connsiteY18" fmla="*/ 440267 h 593805"/>
                <a:gd name="connsiteX19" fmla="*/ 601134 w 685800"/>
                <a:gd name="connsiteY19" fmla="*/ 304800 h 593805"/>
                <a:gd name="connsiteX20" fmla="*/ 685800 w 685800"/>
                <a:gd name="connsiteY20" fmla="*/ 76200 h 593805"/>
                <a:gd name="connsiteX21" fmla="*/ 618067 w 685800"/>
                <a:gd name="connsiteY21" fmla="*/ 25400 h 593805"/>
                <a:gd name="connsiteX22" fmla="*/ 524934 w 685800"/>
                <a:gd name="connsiteY22" fmla="*/ 33867 h 593805"/>
                <a:gd name="connsiteX23" fmla="*/ 474134 w 685800"/>
                <a:gd name="connsiteY23" fmla="*/ 33867 h 593805"/>
                <a:gd name="connsiteX24" fmla="*/ 575734 w 685800"/>
                <a:gd name="connsiteY24" fmla="*/ 76200 h 59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85800" h="593805">
                  <a:moveTo>
                    <a:pt x="575734" y="76200"/>
                  </a:moveTo>
                  <a:lnTo>
                    <a:pt x="575734" y="76200"/>
                  </a:lnTo>
                  <a:cubicBezTo>
                    <a:pt x="547512" y="70556"/>
                    <a:pt x="518741" y="67174"/>
                    <a:pt x="491067" y="59267"/>
                  </a:cubicBezTo>
                  <a:cubicBezTo>
                    <a:pt x="478931" y="55800"/>
                    <a:pt x="468851" y="47188"/>
                    <a:pt x="457200" y="42334"/>
                  </a:cubicBezTo>
                  <a:cubicBezTo>
                    <a:pt x="434942" y="33060"/>
                    <a:pt x="412860" y="22782"/>
                    <a:pt x="389467" y="16934"/>
                  </a:cubicBezTo>
                  <a:cubicBezTo>
                    <a:pt x="356158" y="8607"/>
                    <a:pt x="287867" y="0"/>
                    <a:pt x="287867" y="0"/>
                  </a:cubicBezTo>
                  <a:cubicBezTo>
                    <a:pt x="259645" y="19756"/>
                    <a:pt x="225762" y="33234"/>
                    <a:pt x="203200" y="59267"/>
                  </a:cubicBezTo>
                  <a:cubicBezTo>
                    <a:pt x="179178" y="86985"/>
                    <a:pt x="174270" y="151711"/>
                    <a:pt x="169334" y="186267"/>
                  </a:cubicBezTo>
                  <a:cubicBezTo>
                    <a:pt x="172156" y="214489"/>
                    <a:pt x="183953" y="243246"/>
                    <a:pt x="177800" y="270934"/>
                  </a:cubicBezTo>
                  <a:cubicBezTo>
                    <a:pt x="164709" y="329843"/>
                    <a:pt x="134833" y="339047"/>
                    <a:pt x="93134" y="364067"/>
                  </a:cubicBezTo>
                  <a:cubicBezTo>
                    <a:pt x="84667" y="378178"/>
                    <a:pt x="78667" y="394101"/>
                    <a:pt x="67734" y="406400"/>
                  </a:cubicBezTo>
                  <a:cubicBezTo>
                    <a:pt x="55728" y="419907"/>
                    <a:pt x="35102" y="425021"/>
                    <a:pt x="25400" y="440267"/>
                  </a:cubicBezTo>
                  <a:cubicBezTo>
                    <a:pt x="14369" y="457601"/>
                    <a:pt x="14371" y="479854"/>
                    <a:pt x="8467" y="499534"/>
                  </a:cubicBezTo>
                  <a:cubicBezTo>
                    <a:pt x="5903" y="508082"/>
                    <a:pt x="2822" y="516467"/>
                    <a:pt x="0" y="524934"/>
                  </a:cubicBezTo>
                  <a:cubicBezTo>
                    <a:pt x="25400" y="544689"/>
                    <a:pt x="46543" y="571713"/>
                    <a:pt x="76200" y="584200"/>
                  </a:cubicBezTo>
                  <a:cubicBezTo>
                    <a:pt x="142713" y="612205"/>
                    <a:pt x="273531" y="571297"/>
                    <a:pt x="321734" y="558800"/>
                  </a:cubicBezTo>
                  <a:cubicBezTo>
                    <a:pt x="345075" y="552749"/>
                    <a:pt x="365767" y="537844"/>
                    <a:pt x="389467" y="533400"/>
                  </a:cubicBezTo>
                  <a:cubicBezTo>
                    <a:pt x="456558" y="520820"/>
                    <a:pt x="524934" y="516467"/>
                    <a:pt x="592667" y="508000"/>
                  </a:cubicBezTo>
                  <a:cubicBezTo>
                    <a:pt x="598311" y="485422"/>
                    <a:pt x="608631" y="463519"/>
                    <a:pt x="609600" y="440267"/>
                  </a:cubicBezTo>
                  <a:cubicBezTo>
                    <a:pt x="611484" y="395062"/>
                    <a:pt x="593892" y="349460"/>
                    <a:pt x="601134" y="304800"/>
                  </a:cubicBezTo>
                  <a:cubicBezTo>
                    <a:pt x="616795" y="208223"/>
                    <a:pt x="647490" y="152820"/>
                    <a:pt x="685800" y="76200"/>
                  </a:cubicBezTo>
                  <a:cubicBezTo>
                    <a:pt x="663222" y="59267"/>
                    <a:pt x="645360" y="32582"/>
                    <a:pt x="618067" y="25400"/>
                  </a:cubicBezTo>
                  <a:cubicBezTo>
                    <a:pt x="587921" y="17467"/>
                    <a:pt x="556053" y="32036"/>
                    <a:pt x="524934" y="33867"/>
                  </a:cubicBezTo>
                  <a:cubicBezTo>
                    <a:pt x="508030" y="34861"/>
                    <a:pt x="491067" y="33867"/>
                    <a:pt x="474134" y="33867"/>
                  </a:cubicBezTo>
                  <a:lnTo>
                    <a:pt x="575734" y="76200"/>
                  </a:lnTo>
                  <a:close/>
                </a:path>
              </a:pathLst>
            </a:custGeom>
            <a:solidFill>
              <a:srgbClr val="CDCC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CD261A2-968C-98F9-6B3E-FF68F619CCDA}"/>
              </a:ext>
            </a:extLst>
          </p:cNvPr>
          <p:cNvSpPr/>
          <p:nvPr/>
        </p:nvSpPr>
        <p:spPr>
          <a:xfrm>
            <a:off x="10031413" y="97313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8695130-5F96-822D-BCFC-F64418E02FCB}"/>
              </a:ext>
            </a:extLst>
          </p:cNvPr>
          <p:cNvSpPr/>
          <p:nvPr/>
        </p:nvSpPr>
        <p:spPr>
          <a:xfrm>
            <a:off x="9842500" y="902618"/>
            <a:ext cx="844549" cy="1025381"/>
          </a:xfrm>
          <a:custGeom>
            <a:avLst/>
            <a:gdLst>
              <a:gd name="connsiteX0" fmla="*/ 160338 w 674688"/>
              <a:gd name="connsiteY0" fmla="*/ 9525 h 819150"/>
              <a:gd name="connsiteX1" fmla="*/ 111125 w 674688"/>
              <a:gd name="connsiteY1" fmla="*/ 26988 h 819150"/>
              <a:gd name="connsiteX2" fmla="*/ 69850 w 674688"/>
              <a:gd name="connsiteY2" fmla="*/ 52388 h 819150"/>
              <a:gd name="connsiteX3" fmla="*/ 46038 w 674688"/>
              <a:gd name="connsiteY3" fmla="*/ 74613 h 819150"/>
              <a:gd name="connsiteX4" fmla="*/ 20638 w 674688"/>
              <a:gd name="connsiteY4" fmla="*/ 104775 h 819150"/>
              <a:gd name="connsiteX5" fmla="*/ 9525 w 674688"/>
              <a:gd name="connsiteY5" fmla="*/ 146050 h 819150"/>
              <a:gd name="connsiteX6" fmla="*/ 0 w 674688"/>
              <a:gd name="connsiteY6" fmla="*/ 184150 h 819150"/>
              <a:gd name="connsiteX7" fmla="*/ 4763 w 674688"/>
              <a:gd name="connsiteY7" fmla="*/ 222250 h 819150"/>
              <a:gd name="connsiteX8" fmla="*/ 11113 w 674688"/>
              <a:gd name="connsiteY8" fmla="*/ 258763 h 819150"/>
              <a:gd name="connsiteX9" fmla="*/ 34925 w 674688"/>
              <a:gd name="connsiteY9" fmla="*/ 292100 h 819150"/>
              <a:gd name="connsiteX10" fmla="*/ 77788 w 674688"/>
              <a:gd name="connsiteY10" fmla="*/ 344488 h 819150"/>
              <a:gd name="connsiteX11" fmla="*/ 112713 w 674688"/>
              <a:gd name="connsiteY11" fmla="*/ 358775 h 819150"/>
              <a:gd name="connsiteX12" fmla="*/ 150813 w 674688"/>
              <a:gd name="connsiteY12" fmla="*/ 376238 h 819150"/>
              <a:gd name="connsiteX13" fmla="*/ 152400 w 674688"/>
              <a:gd name="connsiteY13" fmla="*/ 406400 h 819150"/>
              <a:gd name="connsiteX14" fmla="*/ 179388 w 674688"/>
              <a:gd name="connsiteY14" fmla="*/ 458788 h 819150"/>
              <a:gd name="connsiteX15" fmla="*/ 268288 w 674688"/>
              <a:gd name="connsiteY15" fmla="*/ 725488 h 819150"/>
              <a:gd name="connsiteX16" fmla="*/ 304800 w 674688"/>
              <a:gd name="connsiteY16" fmla="*/ 819150 h 819150"/>
              <a:gd name="connsiteX17" fmla="*/ 674688 w 674688"/>
              <a:gd name="connsiteY17" fmla="*/ 681038 h 819150"/>
              <a:gd name="connsiteX18" fmla="*/ 433388 w 674688"/>
              <a:gd name="connsiteY18" fmla="*/ 265113 h 819150"/>
              <a:gd name="connsiteX19" fmla="*/ 452438 w 674688"/>
              <a:gd name="connsiteY19" fmla="*/ 214313 h 819150"/>
              <a:gd name="connsiteX20" fmla="*/ 452438 w 674688"/>
              <a:gd name="connsiteY20" fmla="*/ 150813 h 819150"/>
              <a:gd name="connsiteX21" fmla="*/ 430213 w 674688"/>
              <a:gd name="connsiteY21" fmla="*/ 107950 h 819150"/>
              <a:gd name="connsiteX22" fmla="*/ 404813 w 674688"/>
              <a:gd name="connsiteY22" fmla="*/ 61913 h 819150"/>
              <a:gd name="connsiteX23" fmla="*/ 331788 w 674688"/>
              <a:gd name="connsiteY23" fmla="*/ 15875 h 819150"/>
              <a:gd name="connsiteX24" fmla="*/ 277813 w 674688"/>
              <a:gd name="connsiteY24" fmla="*/ 0 h 819150"/>
              <a:gd name="connsiteX25" fmla="*/ 160338 w 674688"/>
              <a:gd name="connsiteY25" fmla="*/ 9525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74688" h="819150">
                <a:moveTo>
                  <a:pt x="160338" y="9525"/>
                </a:moveTo>
                <a:lnTo>
                  <a:pt x="111125" y="26988"/>
                </a:lnTo>
                <a:lnTo>
                  <a:pt x="69850" y="52388"/>
                </a:lnTo>
                <a:lnTo>
                  <a:pt x="46038" y="74613"/>
                </a:lnTo>
                <a:lnTo>
                  <a:pt x="20638" y="104775"/>
                </a:lnTo>
                <a:lnTo>
                  <a:pt x="9525" y="146050"/>
                </a:lnTo>
                <a:lnTo>
                  <a:pt x="0" y="184150"/>
                </a:lnTo>
                <a:lnTo>
                  <a:pt x="4763" y="222250"/>
                </a:lnTo>
                <a:lnTo>
                  <a:pt x="11113" y="258763"/>
                </a:lnTo>
                <a:lnTo>
                  <a:pt x="34925" y="292100"/>
                </a:lnTo>
                <a:lnTo>
                  <a:pt x="77788" y="344488"/>
                </a:lnTo>
                <a:lnTo>
                  <a:pt x="112713" y="358775"/>
                </a:lnTo>
                <a:lnTo>
                  <a:pt x="150813" y="376238"/>
                </a:lnTo>
                <a:lnTo>
                  <a:pt x="152400" y="406400"/>
                </a:lnTo>
                <a:lnTo>
                  <a:pt x="179388" y="458788"/>
                </a:lnTo>
                <a:lnTo>
                  <a:pt x="268288" y="725488"/>
                </a:lnTo>
                <a:lnTo>
                  <a:pt x="304800" y="819150"/>
                </a:lnTo>
                <a:lnTo>
                  <a:pt x="674688" y="681038"/>
                </a:lnTo>
                <a:lnTo>
                  <a:pt x="433388" y="265113"/>
                </a:lnTo>
                <a:lnTo>
                  <a:pt x="452438" y="214313"/>
                </a:lnTo>
                <a:lnTo>
                  <a:pt x="452438" y="150813"/>
                </a:lnTo>
                <a:lnTo>
                  <a:pt x="430213" y="107950"/>
                </a:lnTo>
                <a:lnTo>
                  <a:pt x="404813" y="61913"/>
                </a:lnTo>
                <a:lnTo>
                  <a:pt x="331788" y="15875"/>
                </a:lnTo>
                <a:lnTo>
                  <a:pt x="277813" y="0"/>
                </a:lnTo>
                <a:lnTo>
                  <a:pt x="160338" y="9525"/>
                </a:lnTo>
                <a:close/>
              </a:path>
            </a:pathLst>
          </a:custGeom>
          <a:solidFill>
            <a:srgbClr val="0B18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F9DFD13-E22D-8A72-2DF5-82E3F8D7638B}"/>
              </a:ext>
            </a:extLst>
          </p:cNvPr>
          <p:cNvSpPr/>
          <p:nvPr/>
        </p:nvSpPr>
        <p:spPr>
          <a:xfrm>
            <a:off x="10054747" y="1135774"/>
            <a:ext cx="323406" cy="392653"/>
          </a:xfrm>
          <a:custGeom>
            <a:avLst/>
            <a:gdLst>
              <a:gd name="connsiteX0" fmla="*/ 160338 w 674688"/>
              <a:gd name="connsiteY0" fmla="*/ 9525 h 819150"/>
              <a:gd name="connsiteX1" fmla="*/ 111125 w 674688"/>
              <a:gd name="connsiteY1" fmla="*/ 26988 h 819150"/>
              <a:gd name="connsiteX2" fmla="*/ 69850 w 674688"/>
              <a:gd name="connsiteY2" fmla="*/ 52388 h 819150"/>
              <a:gd name="connsiteX3" fmla="*/ 46038 w 674688"/>
              <a:gd name="connsiteY3" fmla="*/ 74613 h 819150"/>
              <a:gd name="connsiteX4" fmla="*/ 20638 w 674688"/>
              <a:gd name="connsiteY4" fmla="*/ 104775 h 819150"/>
              <a:gd name="connsiteX5" fmla="*/ 9525 w 674688"/>
              <a:gd name="connsiteY5" fmla="*/ 146050 h 819150"/>
              <a:gd name="connsiteX6" fmla="*/ 0 w 674688"/>
              <a:gd name="connsiteY6" fmla="*/ 184150 h 819150"/>
              <a:gd name="connsiteX7" fmla="*/ 4763 w 674688"/>
              <a:gd name="connsiteY7" fmla="*/ 222250 h 819150"/>
              <a:gd name="connsiteX8" fmla="*/ 11113 w 674688"/>
              <a:gd name="connsiteY8" fmla="*/ 258763 h 819150"/>
              <a:gd name="connsiteX9" fmla="*/ 34925 w 674688"/>
              <a:gd name="connsiteY9" fmla="*/ 292100 h 819150"/>
              <a:gd name="connsiteX10" fmla="*/ 77788 w 674688"/>
              <a:gd name="connsiteY10" fmla="*/ 344488 h 819150"/>
              <a:gd name="connsiteX11" fmla="*/ 112713 w 674688"/>
              <a:gd name="connsiteY11" fmla="*/ 358775 h 819150"/>
              <a:gd name="connsiteX12" fmla="*/ 150813 w 674688"/>
              <a:gd name="connsiteY12" fmla="*/ 376238 h 819150"/>
              <a:gd name="connsiteX13" fmla="*/ 152400 w 674688"/>
              <a:gd name="connsiteY13" fmla="*/ 406400 h 819150"/>
              <a:gd name="connsiteX14" fmla="*/ 179388 w 674688"/>
              <a:gd name="connsiteY14" fmla="*/ 458788 h 819150"/>
              <a:gd name="connsiteX15" fmla="*/ 268288 w 674688"/>
              <a:gd name="connsiteY15" fmla="*/ 725488 h 819150"/>
              <a:gd name="connsiteX16" fmla="*/ 304800 w 674688"/>
              <a:gd name="connsiteY16" fmla="*/ 819150 h 819150"/>
              <a:gd name="connsiteX17" fmla="*/ 674688 w 674688"/>
              <a:gd name="connsiteY17" fmla="*/ 681038 h 819150"/>
              <a:gd name="connsiteX18" fmla="*/ 433388 w 674688"/>
              <a:gd name="connsiteY18" fmla="*/ 265113 h 819150"/>
              <a:gd name="connsiteX19" fmla="*/ 452438 w 674688"/>
              <a:gd name="connsiteY19" fmla="*/ 214313 h 819150"/>
              <a:gd name="connsiteX20" fmla="*/ 452438 w 674688"/>
              <a:gd name="connsiteY20" fmla="*/ 150813 h 819150"/>
              <a:gd name="connsiteX21" fmla="*/ 430213 w 674688"/>
              <a:gd name="connsiteY21" fmla="*/ 107950 h 819150"/>
              <a:gd name="connsiteX22" fmla="*/ 404813 w 674688"/>
              <a:gd name="connsiteY22" fmla="*/ 61913 h 819150"/>
              <a:gd name="connsiteX23" fmla="*/ 331788 w 674688"/>
              <a:gd name="connsiteY23" fmla="*/ 15875 h 819150"/>
              <a:gd name="connsiteX24" fmla="*/ 277813 w 674688"/>
              <a:gd name="connsiteY24" fmla="*/ 0 h 819150"/>
              <a:gd name="connsiteX25" fmla="*/ 160338 w 674688"/>
              <a:gd name="connsiteY25" fmla="*/ 9525 h 819150"/>
              <a:gd name="connsiteX0" fmla="*/ 160338 w 674688"/>
              <a:gd name="connsiteY0" fmla="*/ 9525 h 819150"/>
              <a:gd name="connsiteX1" fmla="*/ 111125 w 674688"/>
              <a:gd name="connsiteY1" fmla="*/ 26988 h 819150"/>
              <a:gd name="connsiteX2" fmla="*/ 69850 w 674688"/>
              <a:gd name="connsiteY2" fmla="*/ 52388 h 819150"/>
              <a:gd name="connsiteX3" fmla="*/ 46038 w 674688"/>
              <a:gd name="connsiteY3" fmla="*/ 74613 h 819150"/>
              <a:gd name="connsiteX4" fmla="*/ 20638 w 674688"/>
              <a:gd name="connsiteY4" fmla="*/ 104775 h 819150"/>
              <a:gd name="connsiteX5" fmla="*/ 9525 w 674688"/>
              <a:gd name="connsiteY5" fmla="*/ 146050 h 819150"/>
              <a:gd name="connsiteX6" fmla="*/ 0 w 674688"/>
              <a:gd name="connsiteY6" fmla="*/ 184150 h 819150"/>
              <a:gd name="connsiteX7" fmla="*/ 4763 w 674688"/>
              <a:gd name="connsiteY7" fmla="*/ 222250 h 819150"/>
              <a:gd name="connsiteX8" fmla="*/ 11113 w 674688"/>
              <a:gd name="connsiteY8" fmla="*/ 258763 h 819150"/>
              <a:gd name="connsiteX9" fmla="*/ 34925 w 674688"/>
              <a:gd name="connsiteY9" fmla="*/ 292100 h 819150"/>
              <a:gd name="connsiteX10" fmla="*/ 77788 w 674688"/>
              <a:gd name="connsiteY10" fmla="*/ 344488 h 819150"/>
              <a:gd name="connsiteX11" fmla="*/ 112713 w 674688"/>
              <a:gd name="connsiteY11" fmla="*/ 358775 h 819150"/>
              <a:gd name="connsiteX12" fmla="*/ 146050 w 674688"/>
              <a:gd name="connsiteY12" fmla="*/ 376238 h 819150"/>
              <a:gd name="connsiteX13" fmla="*/ 152400 w 674688"/>
              <a:gd name="connsiteY13" fmla="*/ 406400 h 819150"/>
              <a:gd name="connsiteX14" fmla="*/ 179388 w 674688"/>
              <a:gd name="connsiteY14" fmla="*/ 458788 h 819150"/>
              <a:gd name="connsiteX15" fmla="*/ 268288 w 674688"/>
              <a:gd name="connsiteY15" fmla="*/ 725488 h 819150"/>
              <a:gd name="connsiteX16" fmla="*/ 304800 w 674688"/>
              <a:gd name="connsiteY16" fmla="*/ 819150 h 819150"/>
              <a:gd name="connsiteX17" fmla="*/ 674688 w 674688"/>
              <a:gd name="connsiteY17" fmla="*/ 681038 h 819150"/>
              <a:gd name="connsiteX18" fmla="*/ 433388 w 674688"/>
              <a:gd name="connsiteY18" fmla="*/ 265113 h 819150"/>
              <a:gd name="connsiteX19" fmla="*/ 452438 w 674688"/>
              <a:gd name="connsiteY19" fmla="*/ 214313 h 819150"/>
              <a:gd name="connsiteX20" fmla="*/ 452438 w 674688"/>
              <a:gd name="connsiteY20" fmla="*/ 150813 h 819150"/>
              <a:gd name="connsiteX21" fmla="*/ 430213 w 674688"/>
              <a:gd name="connsiteY21" fmla="*/ 107950 h 819150"/>
              <a:gd name="connsiteX22" fmla="*/ 404813 w 674688"/>
              <a:gd name="connsiteY22" fmla="*/ 61913 h 819150"/>
              <a:gd name="connsiteX23" fmla="*/ 331788 w 674688"/>
              <a:gd name="connsiteY23" fmla="*/ 15875 h 819150"/>
              <a:gd name="connsiteX24" fmla="*/ 277813 w 674688"/>
              <a:gd name="connsiteY24" fmla="*/ 0 h 819150"/>
              <a:gd name="connsiteX25" fmla="*/ 160338 w 674688"/>
              <a:gd name="connsiteY25" fmla="*/ 9525 h 819150"/>
              <a:gd name="connsiteX0" fmla="*/ 160338 w 674688"/>
              <a:gd name="connsiteY0" fmla="*/ 9525 h 819150"/>
              <a:gd name="connsiteX1" fmla="*/ 111125 w 674688"/>
              <a:gd name="connsiteY1" fmla="*/ 26988 h 819150"/>
              <a:gd name="connsiteX2" fmla="*/ 69850 w 674688"/>
              <a:gd name="connsiteY2" fmla="*/ 52388 h 819150"/>
              <a:gd name="connsiteX3" fmla="*/ 46038 w 674688"/>
              <a:gd name="connsiteY3" fmla="*/ 74613 h 819150"/>
              <a:gd name="connsiteX4" fmla="*/ 20638 w 674688"/>
              <a:gd name="connsiteY4" fmla="*/ 104775 h 819150"/>
              <a:gd name="connsiteX5" fmla="*/ 9525 w 674688"/>
              <a:gd name="connsiteY5" fmla="*/ 146050 h 819150"/>
              <a:gd name="connsiteX6" fmla="*/ 0 w 674688"/>
              <a:gd name="connsiteY6" fmla="*/ 184150 h 819150"/>
              <a:gd name="connsiteX7" fmla="*/ 4763 w 674688"/>
              <a:gd name="connsiteY7" fmla="*/ 222250 h 819150"/>
              <a:gd name="connsiteX8" fmla="*/ 11113 w 674688"/>
              <a:gd name="connsiteY8" fmla="*/ 258763 h 819150"/>
              <a:gd name="connsiteX9" fmla="*/ 34925 w 674688"/>
              <a:gd name="connsiteY9" fmla="*/ 292100 h 819150"/>
              <a:gd name="connsiteX10" fmla="*/ 77788 w 674688"/>
              <a:gd name="connsiteY10" fmla="*/ 344488 h 819150"/>
              <a:gd name="connsiteX11" fmla="*/ 112713 w 674688"/>
              <a:gd name="connsiteY11" fmla="*/ 358775 h 819150"/>
              <a:gd name="connsiteX12" fmla="*/ 146050 w 674688"/>
              <a:gd name="connsiteY12" fmla="*/ 376238 h 819150"/>
              <a:gd name="connsiteX13" fmla="*/ 166688 w 674688"/>
              <a:gd name="connsiteY13" fmla="*/ 398462 h 819150"/>
              <a:gd name="connsiteX14" fmla="*/ 179388 w 674688"/>
              <a:gd name="connsiteY14" fmla="*/ 458788 h 819150"/>
              <a:gd name="connsiteX15" fmla="*/ 268288 w 674688"/>
              <a:gd name="connsiteY15" fmla="*/ 725488 h 819150"/>
              <a:gd name="connsiteX16" fmla="*/ 304800 w 674688"/>
              <a:gd name="connsiteY16" fmla="*/ 819150 h 819150"/>
              <a:gd name="connsiteX17" fmla="*/ 674688 w 674688"/>
              <a:gd name="connsiteY17" fmla="*/ 681038 h 819150"/>
              <a:gd name="connsiteX18" fmla="*/ 433388 w 674688"/>
              <a:gd name="connsiteY18" fmla="*/ 265113 h 819150"/>
              <a:gd name="connsiteX19" fmla="*/ 452438 w 674688"/>
              <a:gd name="connsiteY19" fmla="*/ 214313 h 819150"/>
              <a:gd name="connsiteX20" fmla="*/ 452438 w 674688"/>
              <a:gd name="connsiteY20" fmla="*/ 150813 h 819150"/>
              <a:gd name="connsiteX21" fmla="*/ 430213 w 674688"/>
              <a:gd name="connsiteY21" fmla="*/ 107950 h 819150"/>
              <a:gd name="connsiteX22" fmla="*/ 404813 w 674688"/>
              <a:gd name="connsiteY22" fmla="*/ 61913 h 819150"/>
              <a:gd name="connsiteX23" fmla="*/ 331788 w 674688"/>
              <a:gd name="connsiteY23" fmla="*/ 15875 h 819150"/>
              <a:gd name="connsiteX24" fmla="*/ 277813 w 674688"/>
              <a:gd name="connsiteY24" fmla="*/ 0 h 819150"/>
              <a:gd name="connsiteX25" fmla="*/ 160338 w 674688"/>
              <a:gd name="connsiteY25" fmla="*/ 9525 h 819150"/>
              <a:gd name="connsiteX0" fmla="*/ 160338 w 674688"/>
              <a:gd name="connsiteY0" fmla="*/ 9525 h 819150"/>
              <a:gd name="connsiteX1" fmla="*/ 111125 w 674688"/>
              <a:gd name="connsiteY1" fmla="*/ 26988 h 819150"/>
              <a:gd name="connsiteX2" fmla="*/ 69850 w 674688"/>
              <a:gd name="connsiteY2" fmla="*/ 52388 h 819150"/>
              <a:gd name="connsiteX3" fmla="*/ 46038 w 674688"/>
              <a:gd name="connsiteY3" fmla="*/ 74613 h 819150"/>
              <a:gd name="connsiteX4" fmla="*/ 20638 w 674688"/>
              <a:gd name="connsiteY4" fmla="*/ 104775 h 819150"/>
              <a:gd name="connsiteX5" fmla="*/ 9525 w 674688"/>
              <a:gd name="connsiteY5" fmla="*/ 146050 h 819150"/>
              <a:gd name="connsiteX6" fmla="*/ 0 w 674688"/>
              <a:gd name="connsiteY6" fmla="*/ 184150 h 819150"/>
              <a:gd name="connsiteX7" fmla="*/ 4763 w 674688"/>
              <a:gd name="connsiteY7" fmla="*/ 222250 h 819150"/>
              <a:gd name="connsiteX8" fmla="*/ 11113 w 674688"/>
              <a:gd name="connsiteY8" fmla="*/ 258763 h 819150"/>
              <a:gd name="connsiteX9" fmla="*/ 34925 w 674688"/>
              <a:gd name="connsiteY9" fmla="*/ 292100 h 819150"/>
              <a:gd name="connsiteX10" fmla="*/ 77788 w 674688"/>
              <a:gd name="connsiteY10" fmla="*/ 344488 h 819150"/>
              <a:gd name="connsiteX11" fmla="*/ 112713 w 674688"/>
              <a:gd name="connsiteY11" fmla="*/ 358775 h 819150"/>
              <a:gd name="connsiteX12" fmla="*/ 146050 w 674688"/>
              <a:gd name="connsiteY12" fmla="*/ 376238 h 819150"/>
              <a:gd name="connsiteX13" fmla="*/ 161925 w 674688"/>
              <a:gd name="connsiteY13" fmla="*/ 398462 h 819150"/>
              <a:gd name="connsiteX14" fmla="*/ 179388 w 674688"/>
              <a:gd name="connsiteY14" fmla="*/ 458788 h 819150"/>
              <a:gd name="connsiteX15" fmla="*/ 268288 w 674688"/>
              <a:gd name="connsiteY15" fmla="*/ 725488 h 819150"/>
              <a:gd name="connsiteX16" fmla="*/ 304800 w 674688"/>
              <a:gd name="connsiteY16" fmla="*/ 819150 h 819150"/>
              <a:gd name="connsiteX17" fmla="*/ 674688 w 674688"/>
              <a:gd name="connsiteY17" fmla="*/ 681038 h 819150"/>
              <a:gd name="connsiteX18" fmla="*/ 433388 w 674688"/>
              <a:gd name="connsiteY18" fmla="*/ 265113 h 819150"/>
              <a:gd name="connsiteX19" fmla="*/ 452438 w 674688"/>
              <a:gd name="connsiteY19" fmla="*/ 214313 h 819150"/>
              <a:gd name="connsiteX20" fmla="*/ 452438 w 674688"/>
              <a:gd name="connsiteY20" fmla="*/ 150813 h 819150"/>
              <a:gd name="connsiteX21" fmla="*/ 430213 w 674688"/>
              <a:gd name="connsiteY21" fmla="*/ 107950 h 819150"/>
              <a:gd name="connsiteX22" fmla="*/ 404813 w 674688"/>
              <a:gd name="connsiteY22" fmla="*/ 61913 h 819150"/>
              <a:gd name="connsiteX23" fmla="*/ 331788 w 674688"/>
              <a:gd name="connsiteY23" fmla="*/ 15875 h 819150"/>
              <a:gd name="connsiteX24" fmla="*/ 277813 w 674688"/>
              <a:gd name="connsiteY24" fmla="*/ 0 h 819150"/>
              <a:gd name="connsiteX25" fmla="*/ 160338 w 674688"/>
              <a:gd name="connsiteY25" fmla="*/ 9525 h 819150"/>
              <a:gd name="connsiteX0" fmla="*/ 160338 w 674688"/>
              <a:gd name="connsiteY0" fmla="*/ 9525 h 819150"/>
              <a:gd name="connsiteX1" fmla="*/ 111125 w 674688"/>
              <a:gd name="connsiteY1" fmla="*/ 26988 h 819150"/>
              <a:gd name="connsiteX2" fmla="*/ 69850 w 674688"/>
              <a:gd name="connsiteY2" fmla="*/ 52388 h 819150"/>
              <a:gd name="connsiteX3" fmla="*/ 46038 w 674688"/>
              <a:gd name="connsiteY3" fmla="*/ 74613 h 819150"/>
              <a:gd name="connsiteX4" fmla="*/ 22225 w 674688"/>
              <a:gd name="connsiteY4" fmla="*/ 114300 h 819150"/>
              <a:gd name="connsiteX5" fmla="*/ 9525 w 674688"/>
              <a:gd name="connsiteY5" fmla="*/ 146050 h 819150"/>
              <a:gd name="connsiteX6" fmla="*/ 0 w 674688"/>
              <a:gd name="connsiteY6" fmla="*/ 184150 h 819150"/>
              <a:gd name="connsiteX7" fmla="*/ 4763 w 674688"/>
              <a:gd name="connsiteY7" fmla="*/ 222250 h 819150"/>
              <a:gd name="connsiteX8" fmla="*/ 11113 w 674688"/>
              <a:gd name="connsiteY8" fmla="*/ 258763 h 819150"/>
              <a:gd name="connsiteX9" fmla="*/ 34925 w 674688"/>
              <a:gd name="connsiteY9" fmla="*/ 292100 h 819150"/>
              <a:gd name="connsiteX10" fmla="*/ 77788 w 674688"/>
              <a:gd name="connsiteY10" fmla="*/ 344488 h 819150"/>
              <a:gd name="connsiteX11" fmla="*/ 112713 w 674688"/>
              <a:gd name="connsiteY11" fmla="*/ 358775 h 819150"/>
              <a:gd name="connsiteX12" fmla="*/ 146050 w 674688"/>
              <a:gd name="connsiteY12" fmla="*/ 376238 h 819150"/>
              <a:gd name="connsiteX13" fmla="*/ 161925 w 674688"/>
              <a:gd name="connsiteY13" fmla="*/ 398462 h 819150"/>
              <a:gd name="connsiteX14" fmla="*/ 179388 w 674688"/>
              <a:gd name="connsiteY14" fmla="*/ 458788 h 819150"/>
              <a:gd name="connsiteX15" fmla="*/ 268288 w 674688"/>
              <a:gd name="connsiteY15" fmla="*/ 725488 h 819150"/>
              <a:gd name="connsiteX16" fmla="*/ 304800 w 674688"/>
              <a:gd name="connsiteY16" fmla="*/ 819150 h 819150"/>
              <a:gd name="connsiteX17" fmla="*/ 674688 w 674688"/>
              <a:gd name="connsiteY17" fmla="*/ 681038 h 819150"/>
              <a:gd name="connsiteX18" fmla="*/ 433388 w 674688"/>
              <a:gd name="connsiteY18" fmla="*/ 265113 h 819150"/>
              <a:gd name="connsiteX19" fmla="*/ 452438 w 674688"/>
              <a:gd name="connsiteY19" fmla="*/ 214313 h 819150"/>
              <a:gd name="connsiteX20" fmla="*/ 452438 w 674688"/>
              <a:gd name="connsiteY20" fmla="*/ 150813 h 819150"/>
              <a:gd name="connsiteX21" fmla="*/ 430213 w 674688"/>
              <a:gd name="connsiteY21" fmla="*/ 107950 h 819150"/>
              <a:gd name="connsiteX22" fmla="*/ 404813 w 674688"/>
              <a:gd name="connsiteY22" fmla="*/ 61913 h 819150"/>
              <a:gd name="connsiteX23" fmla="*/ 331788 w 674688"/>
              <a:gd name="connsiteY23" fmla="*/ 15875 h 819150"/>
              <a:gd name="connsiteX24" fmla="*/ 277813 w 674688"/>
              <a:gd name="connsiteY24" fmla="*/ 0 h 819150"/>
              <a:gd name="connsiteX25" fmla="*/ 160338 w 674688"/>
              <a:gd name="connsiteY25" fmla="*/ 9525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74688" h="819150">
                <a:moveTo>
                  <a:pt x="160338" y="9525"/>
                </a:moveTo>
                <a:lnTo>
                  <a:pt x="111125" y="26988"/>
                </a:lnTo>
                <a:lnTo>
                  <a:pt x="69850" y="52388"/>
                </a:lnTo>
                <a:lnTo>
                  <a:pt x="46038" y="74613"/>
                </a:lnTo>
                <a:lnTo>
                  <a:pt x="22225" y="114300"/>
                </a:lnTo>
                <a:lnTo>
                  <a:pt x="9525" y="146050"/>
                </a:lnTo>
                <a:lnTo>
                  <a:pt x="0" y="184150"/>
                </a:lnTo>
                <a:lnTo>
                  <a:pt x="4763" y="222250"/>
                </a:lnTo>
                <a:lnTo>
                  <a:pt x="11113" y="258763"/>
                </a:lnTo>
                <a:lnTo>
                  <a:pt x="34925" y="292100"/>
                </a:lnTo>
                <a:lnTo>
                  <a:pt x="77788" y="344488"/>
                </a:lnTo>
                <a:lnTo>
                  <a:pt x="112713" y="358775"/>
                </a:lnTo>
                <a:lnTo>
                  <a:pt x="146050" y="376238"/>
                </a:lnTo>
                <a:lnTo>
                  <a:pt x="161925" y="398462"/>
                </a:lnTo>
                <a:lnTo>
                  <a:pt x="179388" y="458788"/>
                </a:lnTo>
                <a:lnTo>
                  <a:pt x="268288" y="725488"/>
                </a:lnTo>
                <a:lnTo>
                  <a:pt x="304800" y="819150"/>
                </a:lnTo>
                <a:lnTo>
                  <a:pt x="674688" y="681038"/>
                </a:lnTo>
                <a:lnTo>
                  <a:pt x="433388" y="265113"/>
                </a:lnTo>
                <a:lnTo>
                  <a:pt x="452438" y="214313"/>
                </a:lnTo>
                <a:lnTo>
                  <a:pt x="452438" y="150813"/>
                </a:lnTo>
                <a:lnTo>
                  <a:pt x="430213" y="107950"/>
                </a:lnTo>
                <a:lnTo>
                  <a:pt x="404813" y="61913"/>
                </a:lnTo>
                <a:lnTo>
                  <a:pt x="331788" y="15875"/>
                </a:lnTo>
                <a:lnTo>
                  <a:pt x="277813" y="0"/>
                </a:lnTo>
                <a:lnTo>
                  <a:pt x="160338" y="9525"/>
                </a:lnTo>
                <a:close/>
              </a:path>
            </a:pathLst>
          </a:custGeom>
          <a:solidFill>
            <a:srgbClr val="CDC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2AFE986-E370-0956-C09B-35FD75A2FB0D}"/>
              </a:ext>
            </a:extLst>
          </p:cNvPr>
          <p:cNvSpPr/>
          <p:nvPr/>
        </p:nvSpPr>
        <p:spPr>
          <a:xfrm>
            <a:off x="10054747" y="1141841"/>
            <a:ext cx="323406" cy="392653"/>
          </a:xfrm>
          <a:custGeom>
            <a:avLst/>
            <a:gdLst>
              <a:gd name="connsiteX0" fmla="*/ 160338 w 674688"/>
              <a:gd name="connsiteY0" fmla="*/ 9525 h 819150"/>
              <a:gd name="connsiteX1" fmla="*/ 111125 w 674688"/>
              <a:gd name="connsiteY1" fmla="*/ 26988 h 819150"/>
              <a:gd name="connsiteX2" fmla="*/ 69850 w 674688"/>
              <a:gd name="connsiteY2" fmla="*/ 52388 h 819150"/>
              <a:gd name="connsiteX3" fmla="*/ 46038 w 674688"/>
              <a:gd name="connsiteY3" fmla="*/ 74613 h 819150"/>
              <a:gd name="connsiteX4" fmla="*/ 20638 w 674688"/>
              <a:gd name="connsiteY4" fmla="*/ 104775 h 819150"/>
              <a:gd name="connsiteX5" fmla="*/ 9525 w 674688"/>
              <a:gd name="connsiteY5" fmla="*/ 146050 h 819150"/>
              <a:gd name="connsiteX6" fmla="*/ 0 w 674688"/>
              <a:gd name="connsiteY6" fmla="*/ 184150 h 819150"/>
              <a:gd name="connsiteX7" fmla="*/ 4763 w 674688"/>
              <a:gd name="connsiteY7" fmla="*/ 222250 h 819150"/>
              <a:gd name="connsiteX8" fmla="*/ 11113 w 674688"/>
              <a:gd name="connsiteY8" fmla="*/ 258763 h 819150"/>
              <a:gd name="connsiteX9" fmla="*/ 34925 w 674688"/>
              <a:gd name="connsiteY9" fmla="*/ 292100 h 819150"/>
              <a:gd name="connsiteX10" fmla="*/ 77788 w 674688"/>
              <a:gd name="connsiteY10" fmla="*/ 344488 h 819150"/>
              <a:gd name="connsiteX11" fmla="*/ 112713 w 674688"/>
              <a:gd name="connsiteY11" fmla="*/ 358775 h 819150"/>
              <a:gd name="connsiteX12" fmla="*/ 150813 w 674688"/>
              <a:gd name="connsiteY12" fmla="*/ 376238 h 819150"/>
              <a:gd name="connsiteX13" fmla="*/ 152400 w 674688"/>
              <a:gd name="connsiteY13" fmla="*/ 406400 h 819150"/>
              <a:gd name="connsiteX14" fmla="*/ 179388 w 674688"/>
              <a:gd name="connsiteY14" fmla="*/ 458788 h 819150"/>
              <a:gd name="connsiteX15" fmla="*/ 268288 w 674688"/>
              <a:gd name="connsiteY15" fmla="*/ 725488 h 819150"/>
              <a:gd name="connsiteX16" fmla="*/ 304800 w 674688"/>
              <a:gd name="connsiteY16" fmla="*/ 819150 h 819150"/>
              <a:gd name="connsiteX17" fmla="*/ 674688 w 674688"/>
              <a:gd name="connsiteY17" fmla="*/ 681038 h 819150"/>
              <a:gd name="connsiteX18" fmla="*/ 433388 w 674688"/>
              <a:gd name="connsiteY18" fmla="*/ 265113 h 819150"/>
              <a:gd name="connsiteX19" fmla="*/ 452438 w 674688"/>
              <a:gd name="connsiteY19" fmla="*/ 214313 h 819150"/>
              <a:gd name="connsiteX20" fmla="*/ 452438 w 674688"/>
              <a:gd name="connsiteY20" fmla="*/ 150813 h 819150"/>
              <a:gd name="connsiteX21" fmla="*/ 430213 w 674688"/>
              <a:gd name="connsiteY21" fmla="*/ 107950 h 819150"/>
              <a:gd name="connsiteX22" fmla="*/ 404813 w 674688"/>
              <a:gd name="connsiteY22" fmla="*/ 61913 h 819150"/>
              <a:gd name="connsiteX23" fmla="*/ 331788 w 674688"/>
              <a:gd name="connsiteY23" fmla="*/ 15875 h 819150"/>
              <a:gd name="connsiteX24" fmla="*/ 277813 w 674688"/>
              <a:gd name="connsiteY24" fmla="*/ 0 h 819150"/>
              <a:gd name="connsiteX25" fmla="*/ 160338 w 674688"/>
              <a:gd name="connsiteY25" fmla="*/ 9525 h 819150"/>
              <a:gd name="connsiteX0" fmla="*/ 160338 w 674688"/>
              <a:gd name="connsiteY0" fmla="*/ 9525 h 819150"/>
              <a:gd name="connsiteX1" fmla="*/ 111125 w 674688"/>
              <a:gd name="connsiteY1" fmla="*/ 26988 h 819150"/>
              <a:gd name="connsiteX2" fmla="*/ 69850 w 674688"/>
              <a:gd name="connsiteY2" fmla="*/ 52388 h 819150"/>
              <a:gd name="connsiteX3" fmla="*/ 46038 w 674688"/>
              <a:gd name="connsiteY3" fmla="*/ 74613 h 819150"/>
              <a:gd name="connsiteX4" fmla="*/ 20638 w 674688"/>
              <a:gd name="connsiteY4" fmla="*/ 104775 h 819150"/>
              <a:gd name="connsiteX5" fmla="*/ 9525 w 674688"/>
              <a:gd name="connsiteY5" fmla="*/ 146050 h 819150"/>
              <a:gd name="connsiteX6" fmla="*/ 0 w 674688"/>
              <a:gd name="connsiteY6" fmla="*/ 184150 h 819150"/>
              <a:gd name="connsiteX7" fmla="*/ 4763 w 674688"/>
              <a:gd name="connsiteY7" fmla="*/ 222250 h 819150"/>
              <a:gd name="connsiteX8" fmla="*/ 11113 w 674688"/>
              <a:gd name="connsiteY8" fmla="*/ 258763 h 819150"/>
              <a:gd name="connsiteX9" fmla="*/ 34925 w 674688"/>
              <a:gd name="connsiteY9" fmla="*/ 292100 h 819150"/>
              <a:gd name="connsiteX10" fmla="*/ 77788 w 674688"/>
              <a:gd name="connsiteY10" fmla="*/ 344488 h 819150"/>
              <a:gd name="connsiteX11" fmla="*/ 112713 w 674688"/>
              <a:gd name="connsiteY11" fmla="*/ 358775 h 819150"/>
              <a:gd name="connsiteX12" fmla="*/ 146050 w 674688"/>
              <a:gd name="connsiteY12" fmla="*/ 376238 h 819150"/>
              <a:gd name="connsiteX13" fmla="*/ 152400 w 674688"/>
              <a:gd name="connsiteY13" fmla="*/ 406400 h 819150"/>
              <a:gd name="connsiteX14" fmla="*/ 179388 w 674688"/>
              <a:gd name="connsiteY14" fmla="*/ 458788 h 819150"/>
              <a:gd name="connsiteX15" fmla="*/ 268288 w 674688"/>
              <a:gd name="connsiteY15" fmla="*/ 725488 h 819150"/>
              <a:gd name="connsiteX16" fmla="*/ 304800 w 674688"/>
              <a:gd name="connsiteY16" fmla="*/ 819150 h 819150"/>
              <a:gd name="connsiteX17" fmla="*/ 674688 w 674688"/>
              <a:gd name="connsiteY17" fmla="*/ 681038 h 819150"/>
              <a:gd name="connsiteX18" fmla="*/ 433388 w 674688"/>
              <a:gd name="connsiteY18" fmla="*/ 265113 h 819150"/>
              <a:gd name="connsiteX19" fmla="*/ 452438 w 674688"/>
              <a:gd name="connsiteY19" fmla="*/ 214313 h 819150"/>
              <a:gd name="connsiteX20" fmla="*/ 452438 w 674688"/>
              <a:gd name="connsiteY20" fmla="*/ 150813 h 819150"/>
              <a:gd name="connsiteX21" fmla="*/ 430213 w 674688"/>
              <a:gd name="connsiteY21" fmla="*/ 107950 h 819150"/>
              <a:gd name="connsiteX22" fmla="*/ 404813 w 674688"/>
              <a:gd name="connsiteY22" fmla="*/ 61913 h 819150"/>
              <a:gd name="connsiteX23" fmla="*/ 331788 w 674688"/>
              <a:gd name="connsiteY23" fmla="*/ 15875 h 819150"/>
              <a:gd name="connsiteX24" fmla="*/ 277813 w 674688"/>
              <a:gd name="connsiteY24" fmla="*/ 0 h 819150"/>
              <a:gd name="connsiteX25" fmla="*/ 160338 w 674688"/>
              <a:gd name="connsiteY25" fmla="*/ 9525 h 819150"/>
              <a:gd name="connsiteX0" fmla="*/ 160338 w 674688"/>
              <a:gd name="connsiteY0" fmla="*/ 9525 h 819150"/>
              <a:gd name="connsiteX1" fmla="*/ 111125 w 674688"/>
              <a:gd name="connsiteY1" fmla="*/ 26988 h 819150"/>
              <a:gd name="connsiteX2" fmla="*/ 69850 w 674688"/>
              <a:gd name="connsiteY2" fmla="*/ 52388 h 819150"/>
              <a:gd name="connsiteX3" fmla="*/ 46038 w 674688"/>
              <a:gd name="connsiteY3" fmla="*/ 74613 h 819150"/>
              <a:gd name="connsiteX4" fmla="*/ 20638 w 674688"/>
              <a:gd name="connsiteY4" fmla="*/ 104775 h 819150"/>
              <a:gd name="connsiteX5" fmla="*/ 9525 w 674688"/>
              <a:gd name="connsiteY5" fmla="*/ 146050 h 819150"/>
              <a:gd name="connsiteX6" fmla="*/ 0 w 674688"/>
              <a:gd name="connsiteY6" fmla="*/ 184150 h 819150"/>
              <a:gd name="connsiteX7" fmla="*/ 4763 w 674688"/>
              <a:gd name="connsiteY7" fmla="*/ 222250 h 819150"/>
              <a:gd name="connsiteX8" fmla="*/ 11113 w 674688"/>
              <a:gd name="connsiteY8" fmla="*/ 258763 h 819150"/>
              <a:gd name="connsiteX9" fmla="*/ 34925 w 674688"/>
              <a:gd name="connsiteY9" fmla="*/ 292100 h 819150"/>
              <a:gd name="connsiteX10" fmla="*/ 77788 w 674688"/>
              <a:gd name="connsiteY10" fmla="*/ 344488 h 819150"/>
              <a:gd name="connsiteX11" fmla="*/ 112713 w 674688"/>
              <a:gd name="connsiteY11" fmla="*/ 358775 h 819150"/>
              <a:gd name="connsiteX12" fmla="*/ 146050 w 674688"/>
              <a:gd name="connsiteY12" fmla="*/ 376238 h 819150"/>
              <a:gd name="connsiteX13" fmla="*/ 166688 w 674688"/>
              <a:gd name="connsiteY13" fmla="*/ 398462 h 819150"/>
              <a:gd name="connsiteX14" fmla="*/ 179388 w 674688"/>
              <a:gd name="connsiteY14" fmla="*/ 458788 h 819150"/>
              <a:gd name="connsiteX15" fmla="*/ 268288 w 674688"/>
              <a:gd name="connsiteY15" fmla="*/ 725488 h 819150"/>
              <a:gd name="connsiteX16" fmla="*/ 304800 w 674688"/>
              <a:gd name="connsiteY16" fmla="*/ 819150 h 819150"/>
              <a:gd name="connsiteX17" fmla="*/ 674688 w 674688"/>
              <a:gd name="connsiteY17" fmla="*/ 681038 h 819150"/>
              <a:gd name="connsiteX18" fmla="*/ 433388 w 674688"/>
              <a:gd name="connsiteY18" fmla="*/ 265113 h 819150"/>
              <a:gd name="connsiteX19" fmla="*/ 452438 w 674688"/>
              <a:gd name="connsiteY19" fmla="*/ 214313 h 819150"/>
              <a:gd name="connsiteX20" fmla="*/ 452438 w 674688"/>
              <a:gd name="connsiteY20" fmla="*/ 150813 h 819150"/>
              <a:gd name="connsiteX21" fmla="*/ 430213 w 674688"/>
              <a:gd name="connsiteY21" fmla="*/ 107950 h 819150"/>
              <a:gd name="connsiteX22" fmla="*/ 404813 w 674688"/>
              <a:gd name="connsiteY22" fmla="*/ 61913 h 819150"/>
              <a:gd name="connsiteX23" fmla="*/ 331788 w 674688"/>
              <a:gd name="connsiteY23" fmla="*/ 15875 h 819150"/>
              <a:gd name="connsiteX24" fmla="*/ 277813 w 674688"/>
              <a:gd name="connsiteY24" fmla="*/ 0 h 819150"/>
              <a:gd name="connsiteX25" fmla="*/ 160338 w 674688"/>
              <a:gd name="connsiteY25" fmla="*/ 9525 h 819150"/>
              <a:gd name="connsiteX0" fmla="*/ 160338 w 674688"/>
              <a:gd name="connsiteY0" fmla="*/ 9525 h 819150"/>
              <a:gd name="connsiteX1" fmla="*/ 111125 w 674688"/>
              <a:gd name="connsiteY1" fmla="*/ 26988 h 819150"/>
              <a:gd name="connsiteX2" fmla="*/ 69850 w 674688"/>
              <a:gd name="connsiteY2" fmla="*/ 52388 h 819150"/>
              <a:gd name="connsiteX3" fmla="*/ 46038 w 674688"/>
              <a:gd name="connsiteY3" fmla="*/ 74613 h 819150"/>
              <a:gd name="connsiteX4" fmla="*/ 20638 w 674688"/>
              <a:gd name="connsiteY4" fmla="*/ 104775 h 819150"/>
              <a:gd name="connsiteX5" fmla="*/ 9525 w 674688"/>
              <a:gd name="connsiteY5" fmla="*/ 146050 h 819150"/>
              <a:gd name="connsiteX6" fmla="*/ 0 w 674688"/>
              <a:gd name="connsiteY6" fmla="*/ 184150 h 819150"/>
              <a:gd name="connsiteX7" fmla="*/ 4763 w 674688"/>
              <a:gd name="connsiteY7" fmla="*/ 222250 h 819150"/>
              <a:gd name="connsiteX8" fmla="*/ 11113 w 674688"/>
              <a:gd name="connsiteY8" fmla="*/ 258763 h 819150"/>
              <a:gd name="connsiteX9" fmla="*/ 34925 w 674688"/>
              <a:gd name="connsiteY9" fmla="*/ 292100 h 819150"/>
              <a:gd name="connsiteX10" fmla="*/ 77788 w 674688"/>
              <a:gd name="connsiteY10" fmla="*/ 344488 h 819150"/>
              <a:gd name="connsiteX11" fmla="*/ 112713 w 674688"/>
              <a:gd name="connsiteY11" fmla="*/ 358775 h 819150"/>
              <a:gd name="connsiteX12" fmla="*/ 146050 w 674688"/>
              <a:gd name="connsiteY12" fmla="*/ 376238 h 819150"/>
              <a:gd name="connsiteX13" fmla="*/ 161925 w 674688"/>
              <a:gd name="connsiteY13" fmla="*/ 398462 h 819150"/>
              <a:gd name="connsiteX14" fmla="*/ 179388 w 674688"/>
              <a:gd name="connsiteY14" fmla="*/ 458788 h 819150"/>
              <a:gd name="connsiteX15" fmla="*/ 268288 w 674688"/>
              <a:gd name="connsiteY15" fmla="*/ 725488 h 819150"/>
              <a:gd name="connsiteX16" fmla="*/ 304800 w 674688"/>
              <a:gd name="connsiteY16" fmla="*/ 819150 h 819150"/>
              <a:gd name="connsiteX17" fmla="*/ 674688 w 674688"/>
              <a:gd name="connsiteY17" fmla="*/ 681038 h 819150"/>
              <a:gd name="connsiteX18" fmla="*/ 433388 w 674688"/>
              <a:gd name="connsiteY18" fmla="*/ 265113 h 819150"/>
              <a:gd name="connsiteX19" fmla="*/ 452438 w 674688"/>
              <a:gd name="connsiteY19" fmla="*/ 214313 h 819150"/>
              <a:gd name="connsiteX20" fmla="*/ 452438 w 674688"/>
              <a:gd name="connsiteY20" fmla="*/ 150813 h 819150"/>
              <a:gd name="connsiteX21" fmla="*/ 430213 w 674688"/>
              <a:gd name="connsiteY21" fmla="*/ 107950 h 819150"/>
              <a:gd name="connsiteX22" fmla="*/ 404813 w 674688"/>
              <a:gd name="connsiteY22" fmla="*/ 61913 h 819150"/>
              <a:gd name="connsiteX23" fmla="*/ 331788 w 674688"/>
              <a:gd name="connsiteY23" fmla="*/ 15875 h 819150"/>
              <a:gd name="connsiteX24" fmla="*/ 277813 w 674688"/>
              <a:gd name="connsiteY24" fmla="*/ 0 h 819150"/>
              <a:gd name="connsiteX25" fmla="*/ 160338 w 674688"/>
              <a:gd name="connsiteY25" fmla="*/ 9525 h 819150"/>
              <a:gd name="connsiteX0" fmla="*/ 160338 w 674688"/>
              <a:gd name="connsiteY0" fmla="*/ 9525 h 819150"/>
              <a:gd name="connsiteX1" fmla="*/ 111125 w 674688"/>
              <a:gd name="connsiteY1" fmla="*/ 26988 h 819150"/>
              <a:gd name="connsiteX2" fmla="*/ 69850 w 674688"/>
              <a:gd name="connsiteY2" fmla="*/ 52388 h 819150"/>
              <a:gd name="connsiteX3" fmla="*/ 46038 w 674688"/>
              <a:gd name="connsiteY3" fmla="*/ 74613 h 819150"/>
              <a:gd name="connsiteX4" fmla="*/ 22225 w 674688"/>
              <a:gd name="connsiteY4" fmla="*/ 114300 h 819150"/>
              <a:gd name="connsiteX5" fmla="*/ 9525 w 674688"/>
              <a:gd name="connsiteY5" fmla="*/ 146050 h 819150"/>
              <a:gd name="connsiteX6" fmla="*/ 0 w 674688"/>
              <a:gd name="connsiteY6" fmla="*/ 184150 h 819150"/>
              <a:gd name="connsiteX7" fmla="*/ 4763 w 674688"/>
              <a:gd name="connsiteY7" fmla="*/ 222250 h 819150"/>
              <a:gd name="connsiteX8" fmla="*/ 11113 w 674688"/>
              <a:gd name="connsiteY8" fmla="*/ 258763 h 819150"/>
              <a:gd name="connsiteX9" fmla="*/ 34925 w 674688"/>
              <a:gd name="connsiteY9" fmla="*/ 292100 h 819150"/>
              <a:gd name="connsiteX10" fmla="*/ 77788 w 674688"/>
              <a:gd name="connsiteY10" fmla="*/ 344488 h 819150"/>
              <a:gd name="connsiteX11" fmla="*/ 112713 w 674688"/>
              <a:gd name="connsiteY11" fmla="*/ 358775 h 819150"/>
              <a:gd name="connsiteX12" fmla="*/ 146050 w 674688"/>
              <a:gd name="connsiteY12" fmla="*/ 376238 h 819150"/>
              <a:gd name="connsiteX13" fmla="*/ 161925 w 674688"/>
              <a:gd name="connsiteY13" fmla="*/ 398462 h 819150"/>
              <a:gd name="connsiteX14" fmla="*/ 179388 w 674688"/>
              <a:gd name="connsiteY14" fmla="*/ 458788 h 819150"/>
              <a:gd name="connsiteX15" fmla="*/ 268288 w 674688"/>
              <a:gd name="connsiteY15" fmla="*/ 725488 h 819150"/>
              <a:gd name="connsiteX16" fmla="*/ 304800 w 674688"/>
              <a:gd name="connsiteY16" fmla="*/ 819150 h 819150"/>
              <a:gd name="connsiteX17" fmla="*/ 674688 w 674688"/>
              <a:gd name="connsiteY17" fmla="*/ 681038 h 819150"/>
              <a:gd name="connsiteX18" fmla="*/ 433388 w 674688"/>
              <a:gd name="connsiteY18" fmla="*/ 265113 h 819150"/>
              <a:gd name="connsiteX19" fmla="*/ 452438 w 674688"/>
              <a:gd name="connsiteY19" fmla="*/ 214313 h 819150"/>
              <a:gd name="connsiteX20" fmla="*/ 452438 w 674688"/>
              <a:gd name="connsiteY20" fmla="*/ 150813 h 819150"/>
              <a:gd name="connsiteX21" fmla="*/ 430213 w 674688"/>
              <a:gd name="connsiteY21" fmla="*/ 107950 h 819150"/>
              <a:gd name="connsiteX22" fmla="*/ 404813 w 674688"/>
              <a:gd name="connsiteY22" fmla="*/ 61913 h 819150"/>
              <a:gd name="connsiteX23" fmla="*/ 331788 w 674688"/>
              <a:gd name="connsiteY23" fmla="*/ 15875 h 819150"/>
              <a:gd name="connsiteX24" fmla="*/ 277813 w 674688"/>
              <a:gd name="connsiteY24" fmla="*/ 0 h 819150"/>
              <a:gd name="connsiteX25" fmla="*/ 160338 w 674688"/>
              <a:gd name="connsiteY25" fmla="*/ 9525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74688" h="819150">
                <a:moveTo>
                  <a:pt x="160338" y="9525"/>
                </a:moveTo>
                <a:lnTo>
                  <a:pt x="111125" y="26988"/>
                </a:lnTo>
                <a:lnTo>
                  <a:pt x="69850" y="52388"/>
                </a:lnTo>
                <a:lnTo>
                  <a:pt x="46038" y="74613"/>
                </a:lnTo>
                <a:lnTo>
                  <a:pt x="22225" y="114300"/>
                </a:lnTo>
                <a:lnTo>
                  <a:pt x="9525" y="146050"/>
                </a:lnTo>
                <a:lnTo>
                  <a:pt x="0" y="184150"/>
                </a:lnTo>
                <a:lnTo>
                  <a:pt x="4763" y="222250"/>
                </a:lnTo>
                <a:lnTo>
                  <a:pt x="11113" y="258763"/>
                </a:lnTo>
                <a:lnTo>
                  <a:pt x="34925" y="292100"/>
                </a:lnTo>
                <a:lnTo>
                  <a:pt x="77788" y="344488"/>
                </a:lnTo>
                <a:lnTo>
                  <a:pt x="112713" y="358775"/>
                </a:lnTo>
                <a:lnTo>
                  <a:pt x="146050" y="376238"/>
                </a:lnTo>
                <a:lnTo>
                  <a:pt x="161925" y="398462"/>
                </a:lnTo>
                <a:lnTo>
                  <a:pt x="179388" y="458788"/>
                </a:lnTo>
                <a:lnTo>
                  <a:pt x="268288" y="725488"/>
                </a:lnTo>
                <a:lnTo>
                  <a:pt x="304800" y="819150"/>
                </a:lnTo>
                <a:lnTo>
                  <a:pt x="674688" y="681038"/>
                </a:lnTo>
                <a:lnTo>
                  <a:pt x="433388" y="265113"/>
                </a:lnTo>
                <a:lnTo>
                  <a:pt x="452438" y="214313"/>
                </a:lnTo>
                <a:lnTo>
                  <a:pt x="452438" y="150813"/>
                </a:lnTo>
                <a:lnTo>
                  <a:pt x="430213" y="107950"/>
                </a:lnTo>
                <a:lnTo>
                  <a:pt x="404813" y="61913"/>
                </a:lnTo>
                <a:lnTo>
                  <a:pt x="331788" y="15875"/>
                </a:lnTo>
                <a:lnTo>
                  <a:pt x="277813" y="0"/>
                </a:lnTo>
                <a:lnTo>
                  <a:pt x="160338" y="9525"/>
                </a:lnTo>
                <a:close/>
              </a:path>
            </a:pathLst>
          </a:custGeom>
          <a:solidFill>
            <a:srgbClr val="CDC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4B991E6-B8CE-F0F4-2976-D1F46867CA2E}"/>
              </a:ext>
            </a:extLst>
          </p:cNvPr>
          <p:cNvSpPr/>
          <p:nvPr/>
        </p:nvSpPr>
        <p:spPr>
          <a:xfrm rot="21207889">
            <a:off x="10102210" y="530384"/>
            <a:ext cx="937374" cy="875429"/>
          </a:xfrm>
          <a:custGeom>
            <a:avLst/>
            <a:gdLst>
              <a:gd name="connsiteX0" fmla="*/ 419449 w 501057"/>
              <a:gd name="connsiteY0" fmla="*/ 75225 h 579065"/>
              <a:gd name="connsiteX1" fmla="*/ 373412 w 501057"/>
              <a:gd name="connsiteY1" fmla="*/ 163331 h 579065"/>
              <a:gd name="connsiteX2" fmla="*/ 419449 w 501057"/>
              <a:gd name="connsiteY2" fmla="*/ 251437 h 579065"/>
              <a:gd name="connsiteX3" fmla="*/ 465486 w 501057"/>
              <a:gd name="connsiteY3" fmla="*/ 163331 h 579065"/>
              <a:gd name="connsiteX4" fmla="*/ 419449 w 501057"/>
              <a:gd name="connsiteY4" fmla="*/ 75225 h 579065"/>
              <a:gd name="connsiteX5" fmla="*/ 437944 w 501057"/>
              <a:gd name="connsiteY5" fmla="*/ 0 h 579065"/>
              <a:gd name="connsiteX6" fmla="*/ 464439 w 501057"/>
              <a:gd name="connsiteY6" fmla="*/ 16609 h 579065"/>
              <a:gd name="connsiteX7" fmla="*/ 489815 w 501057"/>
              <a:gd name="connsiteY7" fmla="*/ 63526 h 579065"/>
              <a:gd name="connsiteX8" fmla="*/ 497007 w 501057"/>
              <a:gd name="connsiteY8" fmla="*/ 114264 h 579065"/>
              <a:gd name="connsiteX9" fmla="*/ 501057 w 501057"/>
              <a:gd name="connsiteY9" fmla="*/ 164553 h 579065"/>
              <a:gd name="connsiteX10" fmla="*/ 482663 w 501057"/>
              <a:gd name="connsiteY10" fmla="*/ 270971 h 579065"/>
              <a:gd name="connsiteX11" fmla="*/ 448770 w 501057"/>
              <a:gd name="connsiteY11" fmla="*/ 317451 h 579065"/>
              <a:gd name="connsiteX12" fmla="*/ 407461 w 501057"/>
              <a:gd name="connsiteY12" fmla="*/ 314762 h 579065"/>
              <a:gd name="connsiteX13" fmla="*/ 369515 w 501057"/>
              <a:gd name="connsiteY13" fmla="*/ 288501 h 579065"/>
              <a:gd name="connsiteX14" fmla="*/ 345260 w 501057"/>
              <a:gd name="connsiteY14" fmla="*/ 233726 h 579065"/>
              <a:gd name="connsiteX15" fmla="*/ 128637 w 501057"/>
              <a:gd name="connsiteY15" fmla="*/ 392037 h 579065"/>
              <a:gd name="connsiteX16" fmla="*/ 135391 w 501057"/>
              <a:gd name="connsiteY16" fmla="*/ 513269 h 579065"/>
              <a:gd name="connsiteX17" fmla="*/ 105760 w 501057"/>
              <a:gd name="connsiteY17" fmla="*/ 541112 h 579065"/>
              <a:gd name="connsiteX18" fmla="*/ 97896 w 501057"/>
              <a:gd name="connsiteY18" fmla="*/ 495090 h 579065"/>
              <a:gd name="connsiteX19" fmla="*/ 81505 w 501057"/>
              <a:gd name="connsiteY19" fmla="*/ 486337 h 579065"/>
              <a:gd name="connsiteX20" fmla="*/ 56587 w 501057"/>
              <a:gd name="connsiteY20" fmla="*/ 503628 h 579065"/>
              <a:gd name="connsiteX21" fmla="*/ 69618 w 501057"/>
              <a:gd name="connsiteY21" fmla="*/ 558405 h 579065"/>
              <a:gd name="connsiteX22" fmla="*/ 34598 w 501057"/>
              <a:gd name="connsiteY22" fmla="*/ 579065 h 579065"/>
              <a:gd name="connsiteX23" fmla="*/ 19314 w 501057"/>
              <a:gd name="connsiteY23" fmla="*/ 472652 h 579065"/>
              <a:gd name="connsiteX24" fmla="*/ 6518 w 501057"/>
              <a:gd name="connsiteY24" fmla="*/ 472429 h 579065"/>
              <a:gd name="connsiteX25" fmla="*/ 3371 w 501057"/>
              <a:gd name="connsiteY25" fmla="*/ 449530 h 579065"/>
              <a:gd name="connsiteX26" fmla="*/ 2470 w 501057"/>
              <a:gd name="connsiteY26" fmla="*/ 433366 h 579065"/>
              <a:gd name="connsiteX27" fmla="*/ 0 w 501057"/>
              <a:gd name="connsiteY27" fmla="*/ 428203 h 579065"/>
              <a:gd name="connsiteX28" fmla="*/ 5612 w 501057"/>
              <a:gd name="connsiteY28" fmla="*/ 422589 h 579065"/>
              <a:gd name="connsiteX29" fmla="*/ 15488 w 501057"/>
              <a:gd name="connsiteY29" fmla="*/ 409566 h 579065"/>
              <a:gd name="connsiteX30" fmla="*/ 113811 w 501057"/>
              <a:gd name="connsiteY30" fmla="*/ 338607 h 579065"/>
              <a:gd name="connsiteX31" fmla="*/ 192155 w 501057"/>
              <a:gd name="connsiteY31" fmla="*/ 284039 h 579065"/>
              <a:gd name="connsiteX32" fmla="*/ 317637 w 501057"/>
              <a:gd name="connsiteY32" fmla="*/ 180072 h 579065"/>
              <a:gd name="connsiteX33" fmla="*/ 335360 w 501057"/>
              <a:gd name="connsiteY33" fmla="*/ 100819 h 579065"/>
              <a:gd name="connsiteX34" fmla="*/ 369026 w 501057"/>
              <a:gd name="connsiteY34" fmla="*/ 33462 h 579065"/>
              <a:gd name="connsiteX35" fmla="*/ 404044 w 501057"/>
              <a:gd name="connsiteY35" fmla="*/ 1577 h 579065"/>
              <a:gd name="connsiteX0" fmla="*/ 419449 w 501057"/>
              <a:gd name="connsiteY0" fmla="*/ 75225 h 579065"/>
              <a:gd name="connsiteX1" fmla="*/ 373412 w 501057"/>
              <a:gd name="connsiteY1" fmla="*/ 163331 h 579065"/>
              <a:gd name="connsiteX2" fmla="*/ 419449 w 501057"/>
              <a:gd name="connsiteY2" fmla="*/ 251437 h 579065"/>
              <a:gd name="connsiteX3" fmla="*/ 465486 w 501057"/>
              <a:gd name="connsiteY3" fmla="*/ 163331 h 579065"/>
              <a:gd name="connsiteX4" fmla="*/ 419449 w 501057"/>
              <a:gd name="connsiteY4" fmla="*/ 75225 h 579065"/>
              <a:gd name="connsiteX5" fmla="*/ 437944 w 501057"/>
              <a:gd name="connsiteY5" fmla="*/ 0 h 579065"/>
              <a:gd name="connsiteX6" fmla="*/ 464439 w 501057"/>
              <a:gd name="connsiteY6" fmla="*/ 16609 h 579065"/>
              <a:gd name="connsiteX7" fmla="*/ 489815 w 501057"/>
              <a:gd name="connsiteY7" fmla="*/ 63526 h 579065"/>
              <a:gd name="connsiteX8" fmla="*/ 497007 w 501057"/>
              <a:gd name="connsiteY8" fmla="*/ 114264 h 579065"/>
              <a:gd name="connsiteX9" fmla="*/ 501057 w 501057"/>
              <a:gd name="connsiteY9" fmla="*/ 164553 h 579065"/>
              <a:gd name="connsiteX10" fmla="*/ 482663 w 501057"/>
              <a:gd name="connsiteY10" fmla="*/ 270971 h 579065"/>
              <a:gd name="connsiteX11" fmla="*/ 448770 w 501057"/>
              <a:gd name="connsiteY11" fmla="*/ 317451 h 579065"/>
              <a:gd name="connsiteX12" fmla="*/ 407461 w 501057"/>
              <a:gd name="connsiteY12" fmla="*/ 314762 h 579065"/>
              <a:gd name="connsiteX13" fmla="*/ 372243 w 501057"/>
              <a:gd name="connsiteY13" fmla="*/ 286455 h 579065"/>
              <a:gd name="connsiteX14" fmla="*/ 345260 w 501057"/>
              <a:gd name="connsiteY14" fmla="*/ 233726 h 579065"/>
              <a:gd name="connsiteX15" fmla="*/ 128637 w 501057"/>
              <a:gd name="connsiteY15" fmla="*/ 392037 h 579065"/>
              <a:gd name="connsiteX16" fmla="*/ 135391 w 501057"/>
              <a:gd name="connsiteY16" fmla="*/ 513269 h 579065"/>
              <a:gd name="connsiteX17" fmla="*/ 105760 w 501057"/>
              <a:gd name="connsiteY17" fmla="*/ 541112 h 579065"/>
              <a:gd name="connsiteX18" fmla="*/ 97896 w 501057"/>
              <a:gd name="connsiteY18" fmla="*/ 495090 h 579065"/>
              <a:gd name="connsiteX19" fmla="*/ 81505 w 501057"/>
              <a:gd name="connsiteY19" fmla="*/ 486337 h 579065"/>
              <a:gd name="connsiteX20" fmla="*/ 56587 w 501057"/>
              <a:gd name="connsiteY20" fmla="*/ 503628 h 579065"/>
              <a:gd name="connsiteX21" fmla="*/ 69618 w 501057"/>
              <a:gd name="connsiteY21" fmla="*/ 558405 h 579065"/>
              <a:gd name="connsiteX22" fmla="*/ 34598 w 501057"/>
              <a:gd name="connsiteY22" fmla="*/ 579065 h 579065"/>
              <a:gd name="connsiteX23" fmla="*/ 19314 w 501057"/>
              <a:gd name="connsiteY23" fmla="*/ 472652 h 579065"/>
              <a:gd name="connsiteX24" fmla="*/ 6518 w 501057"/>
              <a:gd name="connsiteY24" fmla="*/ 472429 h 579065"/>
              <a:gd name="connsiteX25" fmla="*/ 3371 w 501057"/>
              <a:gd name="connsiteY25" fmla="*/ 449530 h 579065"/>
              <a:gd name="connsiteX26" fmla="*/ 2470 w 501057"/>
              <a:gd name="connsiteY26" fmla="*/ 433366 h 579065"/>
              <a:gd name="connsiteX27" fmla="*/ 0 w 501057"/>
              <a:gd name="connsiteY27" fmla="*/ 428203 h 579065"/>
              <a:gd name="connsiteX28" fmla="*/ 5612 w 501057"/>
              <a:gd name="connsiteY28" fmla="*/ 422589 h 579065"/>
              <a:gd name="connsiteX29" fmla="*/ 15488 w 501057"/>
              <a:gd name="connsiteY29" fmla="*/ 409566 h 579065"/>
              <a:gd name="connsiteX30" fmla="*/ 113811 w 501057"/>
              <a:gd name="connsiteY30" fmla="*/ 338607 h 579065"/>
              <a:gd name="connsiteX31" fmla="*/ 192155 w 501057"/>
              <a:gd name="connsiteY31" fmla="*/ 284039 h 579065"/>
              <a:gd name="connsiteX32" fmla="*/ 317637 w 501057"/>
              <a:gd name="connsiteY32" fmla="*/ 180072 h 579065"/>
              <a:gd name="connsiteX33" fmla="*/ 335360 w 501057"/>
              <a:gd name="connsiteY33" fmla="*/ 100819 h 579065"/>
              <a:gd name="connsiteX34" fmla="*/ 369026 w 501057"/>
              <a:gd name="connsiteY34" fmla="*/ 33462 h 579065"/>
              <a:gd name="connsiteX35" fmla="*/ 404044 w 501057"/>
              <a:gd name="connsiteY35" fmla="*/ 1577 h 579065"/>
              <a:gd name="connsiteX36" fmla="*/ 437944 w 501057"/>
              <a:gd name="connsiteY36" fmla="*/ 0 h 579065"/>
              <a:gd name="connsiteX0" fmla="*/ 419449 w 501057"/>
              <a:gd name="connsiteY0" fmla="*/ 75225 h 579065"/>
              <a:gd name="connsiteX1" fmla="*/ 373412 w 501057"/>
              <a:gd name="connsiteY1" fmla="*/ 163331 h 579065"/>
              <a:gd name="connsiteX2" fmla="*/ 419449 w 501057"/>
              <a:gd name="connsiteY2" fmla="*/ 251437 h 579065"/>
              <a:gd name="connsiteX3" fmla="*/ 465486 w 501057"/>
              <a:gd name="connsiteY3" fmla="*/ 163331 h 579065"/>
              <a:gd name="connsiteX4" fmla="*/ 419449 w 501057"/>
              <a:gd name="connsiteY4" fmla="*/ 75225 h 579065"/>
              <a:gd name="connsiteX5" fmla="*/ 437944 w 501057"/>
              <a:gd name="connsiteY5" fmla="*/ 0 h 579065"/>
              <a:gd name="connsiteX6" fmla="*/ 464439 w 501057"/>
              <a:gd name="connsiteY6" fmla="*/ 16609 h 579065"/>
              <a:gd name="connsiteX7" fmla="*/ 489815 w 501057"/>
              <a:gd name="connsiteY7" fmla="*/ 63526 h 579065"/>
              <a:gd name="connsiteX8" fmla="*/ 497007 w 501057"/>
              <a:gd name="connsiteY8" fmla="*/ 114264 h 579065"/>
              <a:gd name="connsiteX9" fmla="*/ 501057 w 501057"/>
              <a:gd name="connsiteY9" fmla="*/ 164553 h 579065"/>
              <a:gd name="connsiteX10" fmla="*/ 482663 w 501057"/>
              <a:gd name="connsiteY10" fmla="*/ 270971 h 579065"/>
              <a:gd name="connsiteX11" fmla="*/ 448770 w 501057"/>
              <a:gd name="connsiteY11" fmla="*/ 317451 h 579065"/>
              <a:gd name="connsiteX12" fmla="*/ 402261 w 501057"/>
              <a:gd name="connsiteY12" fmla="*/ 317065 h 579065"/>
              <a:gd name="connsiteX13" fmla="*/ 372243 w 501057"/>
              <a:gd name="connsiteY13" fmla="*/ 286455 h 579065"/>
              <a:gd name="connsiteX14" fmla="*/ 345260 w 501057"/>
              <a:gd name="connsiteY14" fmla="*/ 233726 h 579065"/>
              <a:gd name="connsiteX15" fmla="*/ 128637 w 501057"/>
              <a:gd name="connsiteY15" fmla="*/ 392037 h 579065"/>
              <a:gd name="connsiteX16" fmla="*/ 135391 w 501057"/>
              <a:gd name="connsiteY16" fmla="*/ 513269 h 579065"/>
              <a:gd name="connsiteX17" fmla="*/ 105760 w 501057"/>
              <a:gd name="connsiteY17" fmla="*/ 541112 h 579065"/>
              <a:gd name="connsiteX18" fmla="*/ 97896 w 501057"/>
              <a:gd name="connsiteY18" fmla="*/ 495090 h 579065"/>
              <a:gd name="connsiteX19" fmla="*/ 81505 w 501057"/>
              <a:gd name="connsiteY19" fmla="*/ 486337 h 579065"/>
              <a:gd name="connsiteX20" fmla="*/ 56587 w 501057"/>
              <a:gd name="connsiteY20" fmla="*/ 503628 h 579065"/>
              <a:gd name="connsiteX21" fmla="*/ 69618 w 501057"/>
              <a:gd name="connsiteY21" fmla="*/ 558405 h 579065"/>
              <a:gd name="connsiteX22" fmla="*/ 34598 w 501057"/>
              <a:gd name="connsiteY22" fmla="*/ 579065 h 579065"/>
              <a:gd name="connsiteX23" fmla="*/ 19314 w 501057"/>
              <a:gd name="connsiteY23" fmla="*/ 472652 h 579065"/>
              <a:gd name="connsiteX24" fmla="*/ 6518 w 501057"/>
              <a:gd name="connsiteY24" fmla="*/ 472429 h 579065"/>
              <a:gd name="connsiteX25" fmla="*/ 3371 w 501057"/>
              <a:gd name="connsiteY25" fmla="*/ 449530 h 579065"/>
              <a:gd name="connsiteX26" fmla="*/ 2470 w 501057"/>
              <a:gd name="connsiteY26" fmla="*/ 433366 h 579065"/>
              <a:gd name="connsiteX27" fmla="*/ 0 w 501057"/>
              <a:gd name="connsiteY27" fmla="*/ 428203 h 579065"/>
              <a:gd name="connsiteX28" fmla="*/ 5612 w 501057"/>
              <a:gd name="connsiteY28" fmla="*/ 422589 h 579065"/>
              <a:gd name="connsiteX29" fmla="*/ 15488 w 501057"/>
              <a:gd name="connsiteY29" fmla="*/ 409566 h 579065"/>
              <a:gd name="connsiteX30" fmla="*/ 113811 w 501057"/>
              <a:gd name="connsiteY30" fmla="*/ 338607 h 579065"/>
              <a:gd name="connsiteX31" fmla="*/ 192155 w 501057"/>
              <a:gd name="connsiteY31" fmla="*/ 284039 h 579065"/>
              <a:gd name="connsiteX32" fmla="*/ 317637 w 501057"/>
              <a:gd name="connsiteY32" fmla="*/ 180072 h 579065"/>
              <a:gd name="connsiteX33" fmla="*/ 335360 w 501057"/>
              <a:gd name="connsiteY33" fmla="*/ 100819 h 579065"/>
              <a:gd name="connsiteX34" fmla="*/ 369026 w 501057"/>
              <a:gd name="connsiteY34" fmla="*/ 33462 h 579065"/>
              <a:gd name="connsiteX35" fmla="*/ 404044 w 501057"/>
              <a:gd name="connsiteY35" fmla="*/ 1577 h 579065"/>
              <a:gd name="connsiteX36" fmla="*/ 437944 w 501057"/>
              <a:gd name="connsiteY36" fmla="*/ 0 h 579065"/>
              <a:gd name="connsiteX0" fmla="*/ 419449 w 501057"/>
              <a:gd name="connsiteY0" fmla="*/ 75225 h 579065"/>
              <a:gd name="connsiteX1" fmla="*/ 373412 w 501057"/>
              <a:gd name="connsiteY1" fmla="*/ 163331 h 579065"/>
              <a:gd name="connsiteX2" fmla="*/ 419449 w 501057"/>
              <a:gd name="connsiteY2" fmla="*/ 251437 h 579065"/>
              <a:gd name="connsiteX3" fmla="*/ 465486 w 501057"/>
              <a:gd name="connsiteY3" fmla="*/ 163331 h 579065"/>
              <a:gd name="connsiteX4" fmla="*/ 419449 w 501057"/>
              <a:gd name="connsiteY4" fmla="*/ 75225 h 579065"/>
              <a:gd name="connsiteX5" fmla="*/ 437944 w 501057"/>
              <a:gd name="connsiteY5" fmla="*/ 0 h 579065"/>
              <a:gd name="connsiteX6" fmla="*/ 464439 w 501057"/>
              <a:gd name="connsiteY6" fmla="*/ 16609 h 579065"/>
              <a:gd name="connsiteX7" fmla="*/ 489815 w 501057"/>
              <a:gd name="connsiteY7" fmla="*/ 63526 h 579065"/>
              <a:gd name="connsiteX8" fmla="*/ 497007 w 501057"/>
              <a:gd name="connsiteY8" fmla="*/ 114264 h 579065"/>
              <a:gd name="connsiteX9" fmla="*/ 501057 w 501057"/>
              <a:gd name="connsiteY9" fmla="*/ 164553 h 579065"/>
              <a:gd name="connsiteX10" fmla="*/ 482663 w 501057"/>
              <a:gd name="connsiteY10" fmla="*/ 270971 h 579065"/>
              <a:gd name="connsiteX11" fmla="*/ 445785 w 501057"/>
              <a:gd name="connsiteY11" fmla="*/ 308501 h 579065"/>
              <a:gd name="connsiteX12" fmla="*/ 402261 w 501057"/>
              <a:gd name="connsiteY12" fmla="*/ 317065 h 579065"/>
              <a:gd name="connsiteX13" fmla="*/ 372243 w 501057"/>
              <a:gd name="connsiteY13" fmla="*/ 286455 h 579065"/>
              <a:gd name="connsiteX14" fmla="*/ 345260 w 501057"/>
              <a:gd name="connsiteY14" fmla="*/ 233726 h 579065"/>
              <a:gd name="connsiteX15" fmla="*/ 128637 w 501057"/>
              <a:gd name="connsiteY15" fmla="*/ 392037 h 579065"/>
              <a:gd name="connsiteX16" fmla="*/ 135391 w 501057"/>
              <a:gd name="connsiteY16" fmla="*/ 513269 h 579065"/>
              <a:gd name="connsiteX17" fmla="*/ 105760 w 501057"/>
              <a:gd name="connsiteY17" fmla="*/ 541112 h 579065"/>
              <a:gd name="connsiteX18" fmla="*/ 97896 w 501057"/>
              <a:gd name="connsiteY18" fmla="*/ 495090 h 579065"/>
              <a:gd name="connsiteX19" fmla="*/ 81505 w 501057"/>
              <a:gd name="connsiteY19" fmla="*/ 486337 h 579065"/>
              <a:gd name="connsiteX20" fmla="*/ 56587 w 501057"/>
              <a:gd name="connsiteY20" fmla="*/ 503628 h 579065"/>
              <a:gd name="connsiteX21" fmla="*/ 69618 w 501057"/>
              <a:gd name="connsiteY21" fmla="*/ 558405 h 579065"/>
              <a:gd name="connsiteX22" fmla="*/ 34598 w 501057"/>
              <a:gd name="connsiteY22" fmla="*/ 579065 h 579065"/>
              <a:gd name="connsiteX23" fmla="*/ 19314 w 501057"/>
              <a:gd name="connsiteY23" fmla="*/ 472652 h 579065"/>
              <a:gd name="connsiteX24" fmla="*/ 6518 w 501057"/>
              <a:gd name="connsiteY24" fmla="*/ 472429 h 579065"/>
              <a:gd name="connsiteX25" fmla="*/ 3371 w 501057"/>
              <a:gd name="connsiteY25" fmla="*/ 449530 h 579065"/>
              <a:gd name="connsiteX26" fmla="*/ 2470 w 501057"/>
              <a:gd name="connsiteY26" fmla="*/ 433366 h 579065"/>
              <a:gd name="connsiteX27" fmla="*/ 0 w 501057"/>
              <a:gd name="connsiteY27" fmla="*/ 428203 h 579065"/>
              <a:gd name="connsiteX28" fmla="*/ 5612 w 501057"/>
              <a:gd name="connsiteY28" fmla="*/ 422589 h 579065"/>
              <a:gd name="connsiteX29" fmla="*/ 15488 w 501057"/>
              <a:gd name="connsiteY29" fmla="*/ 409566 h 579065"/>
              <a:gd name="connsiteX30" fmla="*/ 113811 w 501057"/>
              <a:gd name="connsiteY30" fmla="*/ 338607 h 579065"/>
              <a:gd name="connsiteX31" fmla="*/ 192155 w 501057"/>
              <a:gd name="connsiteY31" fmla="*/ 284039 h 579065"/>
              <a:gd name="connsiteX32" fmla="*/ 317637 w 501057"/>
              <a:gd name="connsiteY32" fmla="*/ 180072 h 579065"/>
              <a:gd name="connsiteX33" fmla="*/ 335360 w 501057"/>
              <a:gd name="connsiteY33" fmla="*/ 100819 h 579065"/>
              <a:gd name="connsiteX34" fmla="*/ 369026 w 501057"/>
              <a:gd name="connsiteY34" fmla="*/ 33462 h 579065"/>
              <a:gd name="connsiteX35" fmla="*/ 404044 w 501057"/>
              <a:gd name="connsiteY35" fmla="*/ 1577 h 579065"/>
              <a:gd name="connsiteX36" fmla="*/ 437944 w 501057"/>
              <a:gd name="connsiteY36" fmla="*/ 0 h 579065"/>
              <a:gd name="connsiteX0" fmla="*/ 419449 w 501057"/>
              <a:gd name="connsiteY0" fmla="*/ 75225 h 579065"/>
              <a:gd name="connsiteX1" fmla="*/ 373412 w 501057"/>
              <a:gd name="connsiteY1" fmla="*/ 163331 h 579065"/>
              <a:gd name="connsiteX2" fmla="*/ 419449 w 501057"/>
              <a:gd name="connsiteY2" fmla="*/ 251437 h 579065"/>
              <a:gd name="connsiteX3" fmla="*/ 465486 w 501057"/>
              <a:gd name="connsiteY3" fmla="*/ 163331 h 579065"/>
              <a:gd name="connsiteX4" fmla="*/ 419449 w 501057"/>
              <a:gd name="connsiteY4" fmla="*/ 75225 h 579065"/>
              <a:gd name="connsiteX5" fmla="*/ 437944 w 501057"/>
              <a:gd name="connsiteY5" fmla="*/ 0 h 579065"/>
              <a:gd name="connsiteX6" fmla="*/ 464439 w 501057"/>
              <a:gd name="connsiteY6" fmla="*/ 16609 h 579065"/>
              <a:gd name="connsiteX7" fmla="*/ 489815 w 501057"/>
              <a:gd name="connsiteY7" fmla="*/ 63526 h 579065"/>
              <a:gd name="connsiteX8" fmla="*/ 497007 w 501057"/>
              <a:gd name="connsiteY8" fmla="*/ 114264 h 579065"/>
              <a:gd name="connsiteX9" fmla="*/ 501057 w 501057"/>
              <a:gd name="connsiteY9" fmla="*/ 164553 h 579065"/>
              <a:gd name="connsiteX10" fmla="*/ 479423 w 501057"/>
              <a:gd name="connsiteY10" fmla="*/ 268073 h 579065"/>
              <a:gd name="connsiteX11" fmla="*/ 445785 w 501057"/>
              <a:gd name="connsiteY11" fmla="*/ 308501 h 579065"/>
              <a:gd name="connsiteX12" fmla="*/ 402261 w 501057"/>
              <a:gd name="connsiteY12" fmla="*/ 317065 h 579065"/>
              <a:gd name="connsiteX13" fmla="*/ 372243 w 501057"/>
              <a:gd name="connsiteY13" fmla="*/ 286455 h 579065"/>
              <a:gd name="connsiteX14" fmla="*/ 345260 w 501057"/>
              <a:gd name="connsiteY14" fmla="*/ 233726 h 579065"/>
              <a:gd name="connsiteX15" fmla="*/ 128637 w 501057"/>
              <a:gd name="connsiteY15" fmla="*/ 392037 h 579065"/>
              <a:gd name="connsiteX16" fmla="*/ 135391 w 501057"/>
              <a:gd name="connsiteY16" fmla="*/ 513269 h 579065"/>
              <a:gd name="connsiteX17" fmla="*/ 105760 w 501057"/>
              <a:gd name="connsiteY17" fmla="*/ 541112 h 579065"/>
              <a:gd name="connsiteX18" fmla="*/ 97896 w 501057"/>
              <a:gd name="connsiteY18" fmla="*/ 495090 h 579065"/>
              <a:gd name="connsiteX19" fmla="*/ 81505 w 501057"/>
              <a:gd name="connsiteY19" fmla="*/ 486337 h 579065"/>
              <a:gd name="connsiteX20" fmla="*/ 56587 w 501057"/>
              <a:gd name="connsiteY20" fmla="*/ 503628 h 579065"/>
              <a:gd name="connsiteX21" fmla="*/ 69618 w 501057"/>
              <a:gd name="connsiteY21" fmla="*/ 558405 h 579065"/>
              <a:gd name="connsiteX22" fmla="*/ 34598 w 501057"/>
              <a:gd name="connsiteY22" fmla="*/ 579065 h 579065"/>
              <a:gd name="connsiteX23" fmla="*/ 19314 w 501057"/>
              <a:gd name="connsiteY23" fmla="*/ 472652 h 579065"/>
              <a:gd name="connsiteX24" fmla="*/ 6518 w 501057"/>
              <a:gd name="connsiteY24" fmla="*/ 472429 h 579065"/>
              <a:gd name="connsiteX25" fmla="*/ 3371 w 501057"/>
              <a:gd name="connsiteY25" fmla="*/ 449530 h 579065"/>
              <a:gd name="connsiteX26" fmla="*/ 2470 w 501057"/>
              <a:gd name="connsiteY26" fmla="*/ 433366 h 579065"/>
              <a:gd name="connsiteX27" fmla="*/ 0 w 501057"/>
              <a:gd name="connsiteY27" fmla="*/ 428203 h 579065"/>
              <a:gd name="connsiteX28" fmla="*/ 5612 w 501057"/>
              <a:gd name="connsiteY28" fmla="*/ 422589 h 579065"/>
              <a:gd name="connsiteX29" fmla="*/ 15488 w 501057"/>
              <a:gd name="connsiteY29" fmla="*/ 409566 h 579065"/>
              <a:gd name="connsiteX30" fmla="*/ 113811 w 501057"/>
              <a:gd name="connsiteY30" fmla="*/ 338607 h 579065"/>
              <a:gd name="connsiteX31" fmla="*/ 192155 w 501057"/>
              <a:gd name="connsiteY31" fmla="*/ 284039 h 579065"/>
              <a:gd name="connsiteX32" fmla="*/ 317637 w 501057"/>
              <a:gd name="connsiteY32" fmla="*/ 180072 h 579065"/>
              <a:gd name="connsiteX33" fmla="*/ 335360 w 501057"/>
              <a:gd name="connsiteY33" fmla="*/ 100819 h 579065"/>
              <a:gd name="connsiteX34" fmla="*/ 369026 w 501057"/>
              <a:gd name="connsiteY34" fmla="*/ 33462 h 579065"/>
              <a:gd name="connsiteX35" fmla="*/ 404044 w 501057"/>
              <a:gd name="connsiteY35" fmla="*/ 1577 h 579065"/>
              <a:gd name="connsiteX36" fmla="*/ 437944 w 501057"/>
              <a:gd name="connsiteY36" fmla="*/ 0 h 579065"/>
              <a:gd name="connsiteX0" fmla="*/ 419449 w 501057"/>
              <a:gd name="connsiteY0" fmla="*/ 75225 h 579065"/>
              <a:gd name="connsiteX1" fmla="*/ 373412 w 501057"/>
              <a:gd name="connsiteY1" fmla="*/ 163331 h 579065"/>
              <a:gd name="connsiteX2" fmla="*/ 419449 w 501057"/>
              <a:gd name="connsiteY2" fmla="*/ 251437 h 579065"/>
              <a:gd name="connsiteX3" fmla="*/ 465486 w 501057"/>
              <a:gd name="connsiteY3" fmla="*/ 163331 h 579065"/>
              <a:gd name="connsiteX4" fmla="*/ 419449 w 501057"/>
              <a:gd name="connsiteY4" fmla="*/ 75225 h 579065"/>
              <a:gd name="connsiteX5" fmla="*/ 437944 w 501057"/>
              <a:gd name="connsiteY5" fmla="*/ 0 h 579065"/>
              <a:gd name="connsiteX6" fmla="*/ 464439 w 501057"/>
              <a:gd name="connsiteY6" fmla="*/ 16609 h 579065"/>
              <a:gd name="connsiteX7" fmla="*/ 489815 w 501057"/>
              <a:gd name="connsiteY7" fmla="*/ 63526 h 579065"/>
              <a:gd name="connsiteX8" fmla="*/ 497007 w 501057"/>
              <a:gd name="connsiteY8" fmla="*/ 114264 h 579065"/>
              <a:gd name="connsiteX9" fmla="*/ 501057 w 501057"/>
              <a:gd name="connsiteY9" fmla="*/ 164553 h 579065"/>
              <a:gd name="connsiteX10" fmla="*/ 479423 w 501057"/>
              <a:gd name="connsiteY10" fmla="*/ 268073 h 579065"/>
              <a:gd name="connsiteX11" fmla="*/ 445785 w 501057"/>
              <a:gd name="connsiteY11" fmla="*/ 308501 h 579065"/>
              <a:gd name="connsiteX12" fmla="*/ 402261 w 501057"/>
              <a:gd name="connsiteY12" fmla="*/ 317065 h 579065"/>
              <a:gd name="connsiteX13" fmla="*/ 372243 w 501057"/>
              <a:gd name="connsiteY13" fmla="*/ 286455 h 579065"/>
              <a:gd name="connsiteX14" fmla="*/ 345260 w 501057"/>
              <a:gd name="connsiteY14" fmla="*/ 233726 h 579065"/>
              <a:gd name="connsiteX15" fmla="*/ 128637 w 501057"/>
              <a:gd name="connsiteY15" fmla="*/ 392037 h 579065"/>
              <a:gd name="connsiteX16" fmla="*/ 135391 w 501057"/>
              <a:gd name="connsiteY16" fmla="*/ 513269 h 579065"/>
              <a:gd name="connsiteX17" fmla="*/ 105760 w 501057"/>
              <a:gd name="connsiteY17" fmla="*/ 541112 h 579065"/>
              <a:gd name="connsiteX18" fmla="*/ 97896 w 501057"/>
              <a:gd name="connsiteY18" fmla="*/ 495090 h 579065"/>
              <a:gd name="connsiteX19" fmla="*/ 81505 w 501057"/>
              <a:gd name="connsiteY19" fmla="*/ 486337 h 579065"/>
              <a:gd name="connsiteX20" fmla="*/ 56587 w 501057"/>
              <a:gd name="connsiteY20" fmla="*/ 503628 h 579065"/>
              <a:gd name="connsiteX21" fmla="*/ 69618 w 501057"/>
              <a:gd name="connsiteY21" fmla="*/ 558405 h 579065"/>
              <a:gd name="connsiteX22" fmla="*/ 34598 w 501057"/>
              <a:gd name="connsiteY22" fmla="*/ 579065 h 579065"/>
              <a:gd name="connsiteX23" fmla="*/ 19314 w 501057"/>
              <a:gd name="connsiteY23" fmla="*/ 472652 h 579065"/>
              <a:gd name="connsiteX24" fmla="*/ 6518 w 501057"/>
              <a:gd name="connsiteY24" fmla="*/ 472429 h 579065"/>
              <a:gd name="connsiteX25" fmla="*/ 3371 w 501057"/>
              <a:gd name="connsiteY25" fmla="*/ 449530 h 579065"/>
              <a:gd name="connsiteX26" fmla="*/ 2470 w 501057"/>
              <a:gd name="connsiteY26" fmla="*/ 433366 h 579065"/>
              <a:gd name="connsiteX27" fmla="*/ 0 w 501057"/>
              <a:gd name="connsiteY27" fmla="*/ 428203 h 579065"/>
              <a:gd name="connsiteX28" fmla="*/ 5612 w 501057"/>
              <a:gd name="connsiteY28" fmla="*/ 422589 h 579065"/>
              <a:gd name="connsiteX29" fmla="*/ 15488 w 501057"/>
              <a:gd name="connsiteY29" fmla="*/ 409566 h 579065"/>
              <a:gd name="connsiteX30" fmla="*/ 113811 w 501057"/>
              <a:gd name="connsiteY30" fmla="*/ 338607 h 579065"/>
              <a:gd name="connsiteX31" fmla="*/ 192155 w 501057"/>
              <a:gd name="connsiteY31" fmla="*/ 284039 h 579065"/>
              <a:gd name="connsiteX32" fmla="*/ 317637 w 501057"/>
              <a:gd name="connsiteY32" fmla="*/ 180072 h 579065"/>
              <a:gd name="connsiteX33" fmla="*/ 335360 w 501057"/>
              <a:gd name="connsiteY33" fmla="*/ 100819 h 579065"/>
              <a:gd name="connsiteX34" fmla="*/ 369026 w 501057"/>
              <a:gd name="connsiteY34" fmla="*/ 33462 h 579065"/>
              <a:gd name="connsiteX35" fmla="*/ 404044 w 501057"/>
              <a:gd name="connsiteY35" fmla="*/ 1577 h 579065"/>
              <a:gd name="connsiteX36" fmla="*/ 437944 w 501057"/>
              <a:gd name="connsiteY36" fmla="*/ 0 h 579065"/>
              <a:gd name="connsiteX0" fmla="*/ 419449 w 501057"/>
              <a:gd name="connsiteY0" fmla="*/ 75225 h 579065"/>
              <a:gd name="connsiteX1" fmla="*/ 373412 w 501057"/>
              <a:gd name="connsiteY1" fmla="*/ 163331 h 579065"/>
              <a:gd name="connsiteX2" fmla="*/ 419449 w 501057"/>
              <a:gd name="connsiteY2" fmla="*/ 251437 h 579065"/>
              <a:gd name="connsiteX3" fmla="*/ 465486 w 501057"/>
              <a:gd name="connsiteY3" fmla="*/ 163331 h 579065"/>
              <a:gd name="connsiteX4" fmla="*/ 419449 w 501057"/>
              <a:gd name="connsiteY4" fmla="*/ 75225 h 579065"/>
              <a:gd name="connsiteX5" fmla="*/ 437944 w 501057"/>
              <a:gd name="connsiteY5" fmla="*/ 0 h 579065"/>
              <a:gd name="connsiteX6" fmla="*/ 464439 w 501057"/>
              <a:gd name="connsiteY6" fmla="*/ 16609 h 579065"/>
              <a:gd name="connsiteX7" fmla="*/ 489815 w 501057"/>
              <a:gd name="connsiteY7" fmla="*/ 63526 h 579065"/>
              <a:gd name="connsiteX8" fmla="*/ 497007 w 501057"/>
              <a:gd name="connsiteY8" fmla="*/ 114264 h 579065"/>
              <a:gd name="connsiteX9" fmla="*/ 501057 w 501057"/>
              <a:gd name="connsiteY9" fmla="*/ 164553 h 579065"/>
              <a:gd name="connsiteX10" fmla="*/ 498408 w 501057"/>
              <a:gd name="connsiteY10" fmla="*/ 203080 h 579065"/>
              <a:gd name="connsiteX11" fmla="*/ 479423 w 501057"/>
              <a:gd name="connsiteY11" fmla="*/ 268073 h 579065"/>
              <a:gd name="connsiteX12" fmla="*/ 445785 w 501057"/>
              <a:gd name="connsiteY12" fmla="*/ 308501 h 579065"/>
              <a:gd name="connsiteX13" fmla="*/ 402261 w 501057"/>
              <a:gd name="connsiteY13" fmla="*/ 317065 h 579065"/>
              <a:gd name="connsiteX14" fmla="*/ 372243 w 501057"/>
              <a:gd name="connsiteY14" fmla="*/ 286455 h 579065"/>
              <a:gd name="connsiteX15" fmla="*/ 345260 w 501057"/>
              <a:gd name="connsiteY15" fmla="*/ 233726 h 579065"/>
              <a:gd name="connsiteX16" fmla="*/ 128637 w 501057"/>
              <a:gd name="connsiteY16" fmla="*/ 392037 h 579065"/>
              <a:gd name="connsiteX17" fmla="*/ 135391 w 501057"/>
              <a:gd name="connsiteY17" fmla="*/ 513269 h 579065"/>
              <a:gd name="connsiteX18" fmla="*/ 105760 w 501057"/>
              <a:gd name="connsiteY18" fmla="*/ 541112 h 579065"/>
              <a:gd name="connsiteX19" fmla="*/ 97896 w 501057"/>
              <a:gd name="connsiteY19" fmla="*/ 495090 h 579065"/>
              <a:gd name="connsiteX20" fmla="*/ 81505 w 501057"/>
              <a:gd name="connsiteY20" fmla="*/ 486337 h 579065"/>
              <a:gd name="connsiteX21" fmla="*/ 56587 w 501057"/>
              <a:gd name="connsiteY21" fmla="*/ 503628 h 579065"/>
              <a:gd name="connsiteX22" fmla="*/ 69618 w 501057"/>
              <a:gd name="connsiteY22" fmla="*/ 558405 h 579065"/>
              <a:gd name="connsiteX23" fmla="*/ 34598 w 501057"/>
              <a:gd name="connsiteY23" fmla="*/ 579065 h 579065"/>
              <a:gd name="connsiteX24" fmla="*/ 19314 w 501057"/>
              <a:gd name="connsiteY24" fmla="*/ 472652 h 579065"/>
              <a:gd name="connsiteX25" fmla="*/ 6518 w 501057"/>
              <a:gd name="connsiteY25" fmla="*/ 472429 h 579065"/>
              <a:gd name="connsiteX26" fmla="*/ 3371 w 501057"/>
              <a:gd name="connsiteY26" fmla="*/ 449530 h 579065"/>
              <a:gd name="connsiteX27" fmla="*/ 2470 w 501057"/>
              <a:gd name="connsiteY27" fmla="*/ 433366 h 579065"/>
              <a:gd name="connsiteX28" fmla="*/ 0 w 501057"/>
              <a:gd name="connsiteY28" fmla="*/ 428203 h 579065"/>
              <a:gd name="connsiteX29" fmla="*/ 5612 w 501057"/>
              <a:gd name="connsiteY29" fmla="*/ 422589 h 579065"/>
              <a:gd name="connsiteX30" fmla="*/ 15488 w 501057"/>
              <a:gd name="connsiteY30" fmla="*/ 409566 h 579065"/>
              <a:gd name="connsiteX31" fmla="*/ 113811 w 501057"/>
              <a:gd name="connsiteY31" fmla="*/ 338607 h 579065"/>
              <a:gd name="connsiteX32" fmla="*/ 192155 w 501057"/>
              <a:gd name="connsiteY32" fmla="*/ 284039 h 579065"/>
              <a:gd name="connsiteX33" fmla="*/ 317637 w 501057"/>
              <a:gd name="connsiteY33" fmla="*/ 180072 h 579065"/>
              <a:gd name="connsiteX34" fmla="*/ 335360 w 501057"/>
              <a:gd name="connsiteY34" fmla="*/ 100819 h 579065"/>
              <a:gd name="connsiteX35" fmla="*/ 369026 w 501057"/>
              <a:gd name="connsiteY35" fmla="*/ 33462 h 579065"/>
              <a:gd name="connsiteX36" fmla="*/ 404044 w 501057"/>
              <a:gd name="connsiteY36" fmla="*/ 1577 h 579065"/>
              <a:gd name="connsiteX37" fmla="*/ 437944 w 501057"/>
              <a:gd name="connsiteY37" fmla="*/ 0 h 579065"/>
              <a:gd name="connsiteX0" fmla="*/ 419449 w 501057"/>
              <a:gd name="connsiteY0" fmla="*/ 75225 h 579065"/>
              <a:gd name="connsiteX1" fmla="*/ 373412 w 501057"/>
              <a:gd name="connsiteY1" fmla="*/ 163331 h 579065"/>
              <a:gd name="connsiteX2" fmla="*/ 419449 w 501057"/>
              <a:gd name="connsiteY2" fmla="*/ 251437 h 579065"/>
              <a:gd name="connsiteX3" fmla="*/ 465486 w 501057"/>
              <a:gd name="connsiteY3" fmla="*/ 163331 h 579065"/>
              <a:gd name="connsiteX4" fmla="*/ 419449 w 501057"/>
              <a:gd name="connsiteY4" fmla="*/ 75225 h 579065"/>
              <a:gd name="connsiteX5" fmla="*/ 437944 w 501057"/>
              <a:gd name="connsiteY5" fmla="*/ 0 h 579065"/>
              <a:gd name="connsiteX6" fmla="*/ 464439 w 501057"/>
              <a:gd name="connsiteY6" fmla="*/ 16609 h 579065"/>
              <a:gd name="connsiteX7" fmla="*/ 489815 w 501057"/>
              <a:gd name="connsiteY7" fmla="*/ 63526 h 579065"/>
              <a:gd name="connsiteX8" fmla="*/ 498968 w 501057"/>
              <a:gd name="connsiteY8" fmla="*/ 113326 h 579065"/>
              <a:gd name="connsiteX9" fmla="*/ 501057 w 501057"/>
              <a:gd name="connsiteY9" fmla="*/ 164553 h 579065"/>
              <a:gd name="connsiteX10" fmla="*/ 498408 w 501057"/>
              <a:gd name="connsiteY10" fmla="*/ 203080 h 579065"/>
              <a:gd name="connsiteX11" fmla="*/ 479423 w 501057"/>
              <a:gd name="connsiteY11" fmla="*/ 268073 h 579065"/>
              <a:gd name="connsiteX12" fmla="*/ 445785 w 501057"/>
              <a:gd name="connsiteY12" fmla="*/ 308501 h 579065"/>
              <a:gd name="connsiteX13" fmla="*/ 402261 w 501057"/>
              <a:gd name="connsiteY13" fmla="*/ 317065 h 579065"/>
              <a:gd name="connsiteX14" fmla="*/ 372243 w 501057"/>
              <a:gd name="connsiteY14" fmla="*/ 286455 h 579065"/>
              <a:gd name="connsiteX15" fmla="*/ 345260 w 501057"/>
              <a:gd name="connsiteY15" fmla="*/ 233726 h 579065"/>
              <a:gd name="connsiteX16" fmla="*/ 128637 w 501057"/>
              <a:gd name="connsiteY16" fmla="*/ 392037 h 579065"/>
              <a:gd name="connsiteX17" fmla="*/ 135391 w 501057"/>
              <a:gd name="connsiteY17" fmla="*/ 513269 h 579065"/>
              <a:gd name="connsiteX18" fmla="*/ 105760 w 501057"/>
              <a:gd name="connsiteY18" fmla="*/ 541112 h 579065"/>
              <a:gd name="connsiteX19" fmla="*/ 97896 w 501057"/>
              <a:gd name="connsiteY19" fmla="*/ 495090 h 579065"/>
              <a:gd name="connsiteX20" fmla="*/ 81505 w 501057"/>
              <a:gd name="connsiteY20" fmla="*/ 486337 h 579065"/>
              <a:gd name="connsiteX21" fmla="*/ 56587 w 501057"/>
              <a:gd name="connsiteY21" fmla="*/ 503628 h 579065"/>
              <a:gd name="connsiteX22" fmla="*/ 69618 w 501057"/>
              <a:gd name="connsiteY22" fmla="*/ 558405 h 579065"/>
              <a:gd name="connsiteX23" fmla="*/ 34598 w 501057"/>
              <a:gd name="connsiteY23" fmla="*/ 579065 h 579065"/>
              <a:gd name="connsiteX24" fmla="*/ 19314 w 501057"/>
              <a:gd name="connsiteY24" fmla="*/ 472652 h 579065"/>
              <a:gd name="connsiteX25" fmla="*/ 6518 w 501057"/>
              <a:gd name="connsiteY25" fmla="*/ 472429 h 579065"/>
              <a:gd name="connsiteX26" fmla="*/ 3371 w 501057"/>
              <a:gd name="connsiteY26" fmla="*/ 449530 h 579065"/>
              <a:gd name="connsiteX27" fmla="*/ 2470 w 501057"/>
              <a:gd name="connsiteY27" fmla="*/ 433366 h 579065"/>
              <a:gd name="connsiteX28" fmla="*/ 0 w 501057"/>
              <a:gd name="connsiteY28" fmla="*/ 428203 h 579065"/>
              <a:gd name="connsiteX29" fmla="*/ 5612 w 501057"/>
              <a:gd name="connsiteY29" fmla="*/ 422589 h 579065"/>
              <a:gd name="connsiteX30" fmla="*/ 15488 w 501057"/>
              <a:gd name="connsiteY30" fmla="*/ 409566 h 579065"/>
              <a:gd name="connsiteX31" fmla="*/ 113811 w 501057"/>
              <a:gd name="connsiteY31" fmla="*/ 338607 h 579065"/>
              <a:gd name="connsiteX32" fmla="*/ 192155 w 501057"/>
              <a:gd name="connsiteY32" fmla="*/ 284039 h 579065"/>
              <a:gd name="connsiteX33" fmla="*/ 317637 w 501057"/>
              <a:gd name="connsiteY33" fmla="*/ 180072 h 579065"/>
              <a:gd name="connsiteX34" fmla="*/ 335360 w 501057"/>
              <a:gd name="connsiteY34" fmla="*/ 100819 h 579065"/>
              <a:gd name="connsiteX35" fmla="*/ 369026 w 501057"/>
              <a:gd name="connsiteY35" fmla="*/ 33462 h 579065"/>
              <a:gd name="connsiteX36" fmla="*/ 404044 w 501057"/>
              <a:gd name="connsiteY36" fmla="*/ 1577 h 579065"/>
              <a:gd name="connsiteX37" fmla="*/ 437944 w 501057"/>
              <a:gd name="connsiteY37" fmla="*/ 0 h 579065"/>
              <a:gd name="connsiteX0" fmla="*/ 419449 w 501057"/>
              <a:gd name="connsiteY0" fmla="*/ 75225 h 579065"/>
              <a:gd name="connsiteX1" fmla="*/ 373412 w 501057"/>
              <a:gd name="connsiteY1" fmla="*/ 163331 h 579065"/>
              <a:gd name="connsiteX2" fmla="*/ 419449 w 501057"/>
              <a:gd name="connsiteY2" fmla="*/ 251437 h 579065"/>
              <a:gd name="connsiteX3" fmla="*/ 465486 w 501057"/>
              <a:gd name="connsiteY3" fmla="*/ 163331 h 579065"/>
              <a:gd name="connsiteX4" fmla="*/ 419449 w 501057"/>
              <a:gd name="connsiteY4" fmla="*/ 75225 h 579065"/>
              <a:gd name="connsiteX5" fmla="*/ 437944 w 501057"/>
              <a:gd name="connsiteY5" fmla="*/ 0 h 579065"/>
              <a:gd name="connsiteX6" fmla="*/ 460518 w 501057"/>
              <a:gd name="connsiteY6" fmla="*/ 18485 h 579065"/>
              <a:gd name="connsiteX7" fmla="*/ 489815 w 501057"/>
              <a:gd name="connsiteY7" fmla="*/ 63526 h 579065"/>
              <a:gd name="connsiteX8" fmla="*/ 498968 w 501057"/>
              <a:gd name="connsiteY8" fmla="*/ 113326 h 579065"/>
              <a:gd name="connsiteX9" fmla="*/ 501057 w 501057"/>
              <a:gd name="connsiteY9" fmla="*/ 164553 h 579065"/>
              <a:gd name="connsiteX10" fmla="*/ 498408 w 501057"/>
              <a:gd name="connsiteY10" fmla="*/ 203080 h 579065"/>
              <a:gd name="connsiteX11" fmla="*/ 479423 w 501057"/>
              <a:gd name="connsiteY11" fmla="*/ 268073 h 579065"/>
              <a:gd name="connsiteX12" fmla="*/ 445785 w 501057"/>
              <a:gd name="connsiteY12" fmla="*/ 308501 h 579065"/>
              <a:gd name="connsiteX13" fmla="*/ 402261 w 501057"/>
              <a:gd name="connsiteY13" fmla="*/ 317065 h 579065"/>
              <a:gd name="connsiteX14" fmla="*/ 372243 w 501057"/>
              <a:gd name="connsiteY14" fmla="*/ 286455 h 579065"/>
              <a:gd name="connsiteX15" fmla="*/ 345260 w 501057"/>
              <a:gd name="connsiteY15" fmla="*/ 233726 h 579065"/>
              <a:gd name="connsiteX16" fmla="*/ 128637 w 501057"/>
              <a:gd name="connsiteY16" fmla="*/ 392037 h 579065"/>
              <a:gd name="connsiteX17" fmla="*/ 135391 w 501057"/>
              <a:gd name="connsiteY17" fmla="*/ 513269 h 579065"/>
              <a:gd name="connsiteX18" fmla="*/ 105760 w 501057"/>
              <a:gd name="connsiteY18" fmla="*/ 541112 h 579065"/>
              <a:gd name="connsiteX19" fmla="*/ 97896 w 501057"/>
              <a:gd name="connsiteY19" fmla="*/ 495090 h 579065"/>
              <a:gd name="connsiteX20" fmla="*/ 81505 w 501057"/>
              <a:gd name="connsiteY20" fmla="*/ 486337 h 579065"/>
              <a:gd name="connsiteX21" fmla="*/ 56587 w 501057"/>
              <a:gd name="connsiteY21" fmla="*/ 503628 h 579065"/>
              <a:gd name="connsiteX22" fmla="*/ 69618 w 501057"/>
              <a:gd name="connsiteY22" fmla="*/ 558405 h 579065"/>
              <a:gd name="connsiteX23" fmla="*/ 34598 w 501057"/>
              <a:gd name="connsiteY23" fmla="*/ 579065 h 579065"/>
              <a:gd name="connsiteX24" fmla="*/ 19314 w 501057"/>
              <a:gd name="connsiteY24" fmla="*/ 472652 h 579065"/>
              <a:gd name="connsiteX25" fmla="*/ 6518 w 501057"/>
              <a:gd name="connsiteY25" fmla="*/ 472429 h 579065"/>
              <a:gd name="connsiteX26" fmla="*/ 3371 w 501057"/>
              <a:gd name="connsiteY26" fmla="*/ 449530 h 579065"/>
              <a:gd name="connsiteX27" fmla="*/ 2470 w 501057"/>
              <a:gd name="connsiteY27" fmla="*/ 433366 h 579065"/>
              <a:gd name="connsiteX28" fmla="*/ 0 w 501057"/>
              <a:gd name="connsiteY28" fmla="*/ 428203 h 579065"/>
              <a:gd name="connsiteX29" fmla="*/ 5612 w 501057"/>
              <a:gd name="connsiteY29" fmla="*/ 422589 h 579065"/>
              <a:gd name="connsiteX30" fmla="*/ 15488 w 501057"/>
              <a:gd name="connsiteY30" fmla="*/ 409566 h 579065"/>
              <a:gd name="connsiteX31" fmla="*/ 113811 w 501057"/>
              <a:gd name="connsiteY31" fmla="*/ 338607 h 579065"/>
              <a:gd name="connsiteX32" fmla="*/ 192155 w 501057"/>
              <a:gd name="connsiteY32" fmla="*/ 284039 h 579065"/>
              <a:gd name="connsiteX33" fmla="*/ 317637 w 501057"/>
              <a:gd name="connsiteY33" fmla="*/ 180072 h 579065"/>
              <a:gd name="connsiteX34" fmla="*/ 335360 w 501057"/>
              <a:gd name="connsiteY34" fmla="*/ 100819 h 579065"/>
              <a:gd name="connsiteX35" fmla="*/ 369026 w 501057"/>
              <a:gd name="connsiteY35" fmla="*/ 33462 h 579065"/>
              <a:gd name="connsiteX36" fmla="*/ 404044 w 501057"/>
              <a:gd name="connsiteY36" fmla="*/ 1577 h 579065"/>
              <a:gd name="connsiteX37" fmla="*/ 437944 w 501057"/>
              <a:gd name="connsiteY37" fmla="*/ 0 h 579065"/>
              <a:gd name="connsiteX0" fmla="*/ 419449 w 501057"/>
              <a:gd name="connsiteY0" fmla="*/ 76504 h 580344"/>
              <a:gd name="connsiteX1" fmla="*/ 373412 w 501057"/>
              <a:gd name="connsiteY1" fmla="*/ 164610 h 580344"/>
              <a:gd name="connsiteX2" fmla="*/ 419449 w 501057"/>
              <a:gd name="connsiteY2" fmla="*/ 252716 h 580344"/>
              <a:gd name="connsiteX3" fmla="*/ 465486 w 501057"/>
              <a:gd name="connsiteY3" fmla="*/ 164610 h 580344"/>
              <a:gd name="connsiteX4" fmla="*/ 419449 w 501057"/>
              <a:gd name="connsiteY4" fmla="*/ 76504 h 580344"/>
              <a:gd name="connsiteX5" fmla="*/ 437518 w 501057"/>
              <a:gd name="connsiteY5" fmla="*/ 0 h 580344"/>
              <a:gd name="connsiteX6" fmla="*/ 460518 w 501057"/>
              <a:gd name="connsiteY6" fmla="*/ 19764 h 580344"/>
              <a:gd name="connsiteX7" fmla="*/ 489815 w 501057"/>
              <a:gd name="connsiteY7" fmla="*/ 64805 h 580344"/>
              <a:gd name="connsiteX8" fmla="*/ 498968 w 501057"/>
              <a:gd name="connsiteY8" fmla="*/ 114605 h 580344"/>
              <a:gd name="connsiteX9" fmla="*/ 501057 w 501057"/>
              <a:gd name="connsiteY9" fmla="*/ 165832 h 580344"/>
              <a:gd name="connsiteX10" fmla="*/ 498408 w 501057"/>
              <a:gd name="connsiteY10" fmla="*/ 204359 h 580344"/>
              <a:gd name="connsiteX11" fmla="*/ 479423 w 501057"/>
              <a:gd name="connsiteY11" fmla="*/ 269352 h 580344"/>
              <a:gd name="connsiteX12" fmla="*/ 445785 w 501057"/>
              <a:gd name="connsiteY12" fmla="*/ 309780 h 580344"/>
              <a:gd name="connsiteX13" fmla="*/ 402261 w 501057"/>
              <a:gd name="connsiteY13" fmla="*/ 318344 h 580344"/>
              <a:gd name="connsiteX14" fmla="*/ 372243 w 501057"/>
              <a:gd name="connsiteY14" fmla="*/ 287734 h 580344"/>
              <a:gd name="connsiteX15" fmla="*/ 345260 w 501057"/>
              <a:gd name="connsiteY15" fmla="*/ 235005 h 580344"/>
              <a:gd name="connsiteX16" fmla="*/ 128637 w 501057"/>
              <a:gd name="connsiteY16" fmla="*/ 393316 h 580344"/>
              <a:gd name="connsiteX17" fmla="*/ 135391 w 501057"/>
              <a:gd name="connsiteY17" fmla="*/ 514548 h 580344"/>
              <a:gd name="connsiteX18" fmla="*/ 105760 w 501057"/>
              <a:gd name="connsiteY18" fmla="*/ 542391 h 580344"/>
              <a:gd name="connsiteX19" fmla="*/ 97896 w 501057"/>
              <a:gd name="connsiteY19" fmla="*/ 496369 h 580344"/>
              <a:gd name="connsiteX20" fmla="*/ 81505 w 501057"/>
              <a:gd name="connsiteY20" fmla="*/ 487616 h 580344"/>
              <a:gd name="connsiteX21" fmla="*/ 56587 w 501057"/>
              <a:gd name="connsiteY21" fmla="*/ 504907 h 580344"/>
              <a:gd name="connsiteX22" fmla="*/ 69618 w 501057"/>
              <a:gd name="connsiteY22" fmla="*/ 559684 h 580344"/>
              <a:gd name="connsiteX23" fmla="*/ 34598 w 501057"/>
              <a:gd name="connsiteY23" fmla="*/ 580344 h 580344"/>
              <a:gd name="connsiteX24" fmla="*/ 19314 w 501057"/>
              <a:gd name="connsiteY24" fmla="*/ 473931 h 580344"/>
              <a:gd name="connsiteX25" fmla="*/ 6518 w 501057"/>
              <a:gd name="connsiteY25" fmla="*/ 473708 h 580344"/>
              <a:gd name="connsiteX26" fmla="*/ 3371 w 501057"/>
              <a:gd name="connsiteY26" fmla="*/ 450809 h 580344"/>
              <a:gd name="connsiteX27" fmla="*/ 2470 w 501057"/>
              <a:gd name="connsiteY27" fmla="*/ 434645 h 580344"/>
              <a:gd name="connsiteX28" fmla="*/ 0 w 501057"/>
              <a:gd name="connsiteY28" fmla="*/ 429482 h 580344"/>
              <a:gd name="connsiteX29" fmla="*/ 5612 w 501057"/>
              <a:gd name="connsiteY29" fmla="*/ 423868 h 580344"/>
              <a:gd name="connsiteX30" fmla="*/ 15488 w 501057"/>
              <a:gd name="connsiteY30" fmla="*/ 410845 h 580344"/>
              <a:gd name="connsiteX31" fmla="*/ 113811 w 501057"/>
              <a:gd name="connsiteY31" fmla="*/ 339886 h 580344"/>
              <a:gd name="connsiteX32" fmla="*/ 192155 w 501057"/>
              <a:gd name="connsiteY32" fmla="*/ 285318 h 580344"/>
              <a:gd name="connsiteX33" fmla="*/ 317637 w 501057"/>
              <a:gd name="connsiteY33" fmla="*/ 181351 h 580344"/>
              <a:gd name="connsiteX34" fmla="*/ 335360 w 501057"/>
              <a:gd name="connsiteY34" fmla="*/ 102098 h 580344"/>
              <a:gd name="connsiteX35" fmla="*/ 369026 w 501057"/>
              <a:gd name="connsiteY35" fmla="*/ 34741 h 580344"/>
              <a:gd name="connsiteX36" fmla="*/ 404044 w 501057"/>
              <a:gd name="connsiteY36" fmla="*/ 2856 h 580344"/>
              <a:gd name="connsiteX37" fmla="*/ 437518 w 501057"/>
              <a:gd name="connsiteY37" fmla="*/ 0 h 580344"/>
              <a:gd name="connsiteX0" fmla="*/ 419449 w 501057"/>
              <a:gd name="connsiteY0" fmla="*/ 76504 h 580344"/>
              <a:gd name="connsiteX1" fmla="*/ 373412 w 501057"/>
              <a:gd name="connsiteY1" fmla="*/ 164610 h 580344"/>
              <a:gd name="connsiteX2" fmla="*/ 419449 w 501057"/>
              <a:gd name="connsiteY2" fmla="*/ 252716 h 580344"/>
              <a:gd name="connsiteX3" fmla="*/ 465486 w 501057"/>
              <a:gd name="connsiteY3" fmla="*/ 164610 h 580344"/>
              <a:gd name="connsiteX4" fmla="*/ 419449 w 501057"/>
              <a:gd name="connsiteY4" fmla="*/ 76504 h 580344"/>
              <a:gd name="connsiteX5" fmla="*/ 437518 w 501057"/>
              <a:gd name="connsiteY5" fmla="*/ 0 h 580344"/>
              <a:gd name="connsiteX6" fmla="*/ 460518 w 501057"/>
              <a:gd name="connsiteY6" fmla="*/ 19764 h 580344"/>
              <a:gd name="connsiteX7" fmla="*/ 489815 w 501057"/>
              <a:gd name="connsiteY7" fmla="*/ 64805 h 580344"/>
              <a:gd name="connsiteX8" fmla="*/ 498968 w 501057"/>
              <a:gd name="connsiteY8" fmla="*/ 114605 h 580344"/>
              <a:gd name="connsiteX9" fmla="*/ 501057 w 501057"/>
              <a:gd name="connsiteY9" fmla="*/ 165832 h 580344"/>
              <a:gd name="connsiteX10" fmla="*/ 498408 w 501057"/>
              <a:gd name="connsiteY10" fmla="*/ 204359 h 580344"/>
              <a:gd name="connsiteX11" fmla="*/ 479423 w 501057"/>
              <a:gd name="connsiteY11" fmla="*/ 269352 h 580344"/>
              <a:gd name="connsiteX12" fmla="*/ 445785 w 501057"/>
              <a:gd name="connsiteY12" fmla="*/ 309780 h 580344"/>
              <a:gd name="connsiteX13" fmla="*/ 402261 w 501057"/>
              <a:gd name="connsiteY13" fmla="*/ 318344 h 580344"/>
              <a:gd name="connsiteX14" fmla="*/ 372243 w 501057"/>
              <a:gd name="connsiteY14" fmla="*/ 287734 h 580344"/>
              <a:gd name="connsiteX15" fmla="*/ 345260 w 501057"/>
              <a:gd name="connsiteY15" fmla="*/ 235005 h 580344"/>
              <a:gd name="connsiteX16" fmla="*/ 128637 w 501057"/>
              <a:gd name="connsiteY16" fmla="*/ 393316 h 580344"/>
              <a:gd name="connsiteX17" fmla="*/ 135391 w 501057"/>
              <a:gd name="connsiteY17" fmla="*/ 514548 h 580344"/>
              <a:gd name="connsiteX18" fmla="*/ 105760 w 501057"/>
              <a:gd name="connsiteY18" fmla="*/ 542391 h 580344"/>
              <a:gd name="connsiteX19" fmla="*/ 97896 w 501057"/>
              <a:gd name="connsiteY19" fmla="*/ 496369 h 580344"/>
              <a:gd name="connsiteX20" fmla="*/ 81505 w 501057"/>
              <a:gd name="connsiteY20" fmla="*/ 487616 h 580344"/>
              <a:gd name="connsiteX21" fmla="*/ 56587 w 501057"/>
              <a:gd name="connsiteY21" fmla="*/ 504907 h 580344"/>
              <a:gd name="connsiteX22" fmla="*/ 69618 w 501057"/>
              <a:gd name="connsiteY22" fmla="*/ 559684 h 580344"/>
              <a:gd name="connsiteX23" fmla="*/ 34598 w 501057"/>
              <a:gd name="connsiteY23" fmla="*/ 580344 h 580344"/>
              <a:gd name="connsiteX24" fmla="*/ 19314 w 501057"/>
              <a:gd name="connsiteY24" fmla="*/ 473931 h 580344"/>
              <a:gd name="connsiteX25" fmla="*/ 6518 w 501057"/>
              <a:gd name="connsiteY25" fmla="*/ 473708 h 580344"/>
              <a:gd name="connsiteX26" fmla="*/ 3371 w 501057"/>
              <a:gd name="connsiteY26" fmla="*/ 450809 h 580344"/>
              <a:gd name="connsiteX27" fmla="*/ 2470 w 501057"/>
              <a:gd name="connsiteY27" fmla="*/ 434645 h 580344"/>
              <a:gd name="connsiteX28" fmla="*/ 0 w 501057"/>
              <a:gd name="connsiteY28" fmla="*/ 429482 h 580344"/>
              <a:gd name="connsiteX29" fmla="*/ 5612 w 501057"/>
              <a:gd name="connsiteY29" fmla="*/ 423868 h 580344"/>
              <a:gd name="connsiteX30" fmla="*/ 15488 w 501057"/>
              <a:gd name="connsiteY30" fmla="*/ 410845 h 580344"/>
              <a:gd name="connsiteX31" fmla="*/ 113811 w 501057"/>
              <a:gd name="connsiteY31" fmla="*/ 339886 h 580344"/>
              <a:gd name="connsiteX32" fmla="*/ 192155 w 501057"/>
              <a:gd name="connsiteY32" fmla="*/ 285318 h 580344"/>
              <a:gd name="connsiteX33" fmla="*/ 317637 w 501057"/>
              <a:gd name="connsiteY33" fmla="*/ 181351 h 580344"/>
              <a:gd name="connsiteX34" fmla="*/ 335360 w 501057"/>
              <a:gd name="connsiteY34" fmla="*/ 102098 h 580344"/>
              <a:gd name="connsiteX35" fmla="*/ 369026 w 501057"/>
              <a:gd name="connsiteY35" fmla="*/ 34741 h 580344"/>
              <a:gd name="connsiteX36" fmla="*/ 407028 w 501057"/>
              <a:gd name="connsiteY36" fmla="*/ 3282 h 580344"/>
              <a:gd name="connsiteX37" fmla="*/ 437518 w 501057"/>
              <a:gd name="connsiteY37" fmla="*/ 0 h 580344"/>
              <a:gd name="connsiteX0" fmla="*/ 419449 w 501057"/>
              <a:gd name="connsiteY0" fmla="*/ 76504 h 580344"/>
              <a:gd name="connsiteX1" fmla="*/ 373412 w 501057"/>
              <a:gd name="connsiteY1" fmla="*/ 164610 h 580344"/>
              <a:gd name="connsiteX2" fmla="*/ 419449 w 501057"/>
              <a:gd name="connsiteY2" fmla="*/ 252716 h 580344"/>
              <a:gd name="connsiteX3" fmla="*/ 465486 w 501057"/>
              <a:gd name="connsiteY3" fmla="*/ 164610 h 580344"/>
              <a:gd name="connsiteX4" fmla="*/ 419449 w 501057"/>
              <a:gd name="connsiteY4" fmla="*/ 76504 h 580344"/>
              <a:gd name="connsiteX5" fmla="*/ 437518 w 501057"/>
              <a:gd name="connsiteY5" fmla="*/ 0 h 580344"/>
              <a:gd name="connsiteX6" fmla="*/ 460518 w 501057"/>
              <a:gd name="connsiteY6" fmla="*/ 19764 h 580344"/>
              <a:gd name="connsiteX7" fmla="*/ 489815 w 501057"/>
              <a:gd name="connsiteY7" fmla="*/ 64805 h 580344"/>
              <a:gd name="connsiteX8" fmla="*/ 498968 w 501057"/>
              <a:gd name="connsiteY8" fmla="*/ 114605 h 580344"/>
              <a:gd name="connsiteX9" fmla="*/ 501057 w 501057"/>
              <a:gd name="connsiteY9" fmla="*/ 165832 h 580344"/>
              <a:gd name="connsiteX10" fmla="*/ 498408 w 501057"/>
              <a:gd name="connsiteY10" fmla="*/ 204359 h 580344"/>
              <a:gd name="connsiteX11" fmla="*/ 479423 w 501057"/>
              <a:gd name="connsiteY11" fmla="*/ 269352 h 580344"/>
              <a:gd name="connsiteX12" fmla="*/ 445785 w 501057"/>
              <a:gd name="connsiteY12" fmla="*/ 309780 h 580344"/>
              <a:gd name="connsiteX13" fmla="*/ 402261 w 501057"/>
              <a:gd name="connsiteY13" fmla="*/ 318344 h 580344"/>
              <a:gd name="connsiteX14" fmla="*/ 372243 w 501057"/>
              <a:gd name="connsiteY14" fmla="*/ 287734 h 580344"/>
              <a:gd name="connsiteX15" fmla="*/ 345260 w 501057"/>
              <a:gd name="connsiteY15" fmla="*/ 235005 h 580344"/>
              <a:gd name="connsiteX16" fmla="*/ 128637 w 501057"/>
              <a:gd name="connsiteY16" fmla="*/ 393316 h 580344"/>
              <a:gd name="connsiteX17" fmla="*/ 135391 w 501057"/>
              <a:gd name="connsiteY17" fmla="*/ 514548 h 580344"/>
              <a:gd name="connsiteX18" fmla="*/ 105760 w 501057"/>
              <a:gd name="connsiteY18" fmla="*/ 542391 h 580344"/>
              <a:gd name="connsiteX19" fmla="*/ 97896 w 501057"/>
              <a:gd name="connsiteY19" fmla="*/ 496369 h 580344"/>
              <a:gd name="connsiteX20" fmla="*/ 81505 w 501057"/>
              <a:gd name="connsiteY20" fmla="*/ 487616 h 580344"/>
              <a:gd name="connsiteX21" fmla="*/ 56587 w 501057"/>
              <a:gd name="connsiteY21" fmla="*/ 504907 h 580344"/>
              <a:gd name="connsiteX22" fmla="*/ 69618 w 501057"/>
              <a:gd name="connsiteY22" fmla="*/ 559684 h 580344"/>
              <a:gd name="connsiteX23" fmla="*/ 34598 w 501057"/>
              <a:gd name="connsiteY23" fmla="*/ 580344 h 580344"/>
              <a:gd name="connsiteX24" fmla="*/ 19314 w 501057"/>
              <a:gd name="connsiteY24" fmla="*/ 473931 h 580344"/>
              <a:gd name="connsiteX25" fmla="*/ 6518 w 501057"/>
              <a:gd name="connsiteY25" fmla="*/ 473708 h 580344"/>
              <a:gd name="connsiteX26" fmla="*/ 3371 w 501057"/>
              <a:gd name="connsiteY26" fmla="*/ 450809 h 580344"/>
              <a:gd name="connsiteX27" fmla="*/ 2470 w 501057"/>
              <a:gd name="connsiteY27" fmla="*/ 434645 h 580344"/>
              <a:gd name="connsiteX28" fmla="*/ 0 w 501057"/>
              <a:gd name="connsiteY28" fmla="*/ 429482 h 580344"/>
              <a:gd name="connsiteX29" fmla="*/ 5612 w 501057"/>
              <a:gd name="connsiteY29" fmla="*/ 423868 h 580344"/>
              <a:gd name="connsiteX30" fmla="*/ 15488 w 501057"/>
              <a:gd name="connsiteY30" fmla="*/ 410845 h 580344"/>
              <a:gd name="connsiteX31" fmla="*/ 113811 w 501057"/>
              <a:gd name="connsiteY31" fmla="*/ 339886 h 580344"/>
              <a:gd name="connsiteX32" fmla="*/ 192155 w 501057"/>
              <a:gd name="connsiteY32" fmla="*/ 285318 h 580344"/>
              <a:gd name="connsiteX33" fmla="*/ 317637 w 501057"/>
              <a:gd name="connsiteY33" fmla="*/ 181351 h 580344"/>
              <a:gd name="connsiteX34" fmla="*/ 335360 w 501057"/>
              <a:gd name="connsiteY34" fmla="*/ 102098 h 580344"/>
              <a:gd name="connsiteX35" fmla="*/ 369026 w 501057"/>
              <a:gd name="connsiteY35" fmla="*/ 34741 h 580344"/>
              <a:gd name="connsiteX36" fmla="*/ 400975 w 501057"/>
              <a:gd name="connsiteY36" fmla="*/ 3027 h 580344"/>
              <a:gd name="connsiteX37" fmla="*/ 437518 w 501057"/>
              <a:gd name="connsiteY37" fmla="*/ 0 h 580344"/>
              <a:gd name="connsiteX0" fmla="*/ 419449 w 501057"/>
              <a:gd name="connsiteY0" fmla="*/ 74032 h 577872"/>
              <a:gd name="connsiteX1" fmla="*/ 373412 w 501057"/>
              <a:gd name="connsiteY1" fmla="*/ 162138 h 577872"/>
              <a:gd name="connsiteX2" fmla="*/ 419449 w 501057"/>
              <a:gd name="connsiteY2" fmla="*/ 250244 h 577872"/>
              <a:gd name="connsiteX3" fmla="*/ 465486 w 501057"/>
              <a:gd name="connsiteY3" fmla="*/ 162138 h 577872"/>
              <a:gd name="connsiteX4" fmla="*/ 419449 w 501057"/>
              <a:gd name="connsiteY4" fmla="*/ 74032 h 577872"/>
              <a:gd name="connsiteX5" fmla="*/ 437774 w 501057"/>
              <a:gd name="connsiteY5" fmla="*/ 0 h 577872"/>
              <a:gd name="connsiteX6" fmla="*/ 460518 w 501057"/>
              <a:gd name="connsiteY6" fmla="*/ 17292 h 577872"/>
              <a:gd name="connsiteX7" fmla="*/ 489815 w 501057"/>
              <a:gd name="connsiteY7" fmla="*/ 62333 h 577872"/>
              <a:gd name="connsiteX8" fmla="*/ 498968 w 501057"/>
              <a:gd name="connsiteY8" fmla="*/ 112133 h 577872"/>
              <a:gd name="connsiteX9" fmla="*/ 501057 w 501057"/>
              <a:gd name="connsiteY9" fmla="*/ 163360 h 577872"/>
              <a:gd name="connsiteX10" fmla="*/ 498408 w 501057"/>
              <a:gd name="connsiteY10" fmla="*/ 201887 h 577872"/>
              <a:gd name="connsiteX11" fmla="*/ 479423 w 501057"/>
              <a:gd name="connsiteY11" fmla="*/ 266880 h 577872"/>
              <a:gd name="connsiteX12" fmla="*/ 445785 w 501057"/>
              <a:gd name="connsiteY12" fmla="*/ 307308 h 577872"/>
              <a:gd name="connsiteX13" fmla="*/ 402261 w 501057"/>
              <a:gd name="connsiteY13" fmla="*/ 315872 h 577872"/>
              <a:gd name="connsiteX14" fmla="*/ 372243 w 501057"/>
              <a:gd name="connsiteY14" fmla="*/ 285262 h 577872"/>
              <a:gd name="connsiteX15" fmla="*/ 345260 w 501057"/>
              <a:gd name="connsiteY15" fmla="*/ 232533 h 577872"/>
              <a:gd name="connsiteX16" fmla="*/ 128637 w 501057"/>
              <a:gd name="connsiteY16" fmla="*/ 390844 h 577872"/>
              <a:gd name="connsiteX17" fmla="*/ 135391 w 501057"/>
              <a:gd name="connsiteY17" fmla="*/ 512076 h 577872"/>
              <a:gd name="connsiteX18" fmla="*/ 105760 w 501057"/>
              <a:gd name="connsiteY18" fmla="*/ 539919 h 577872"/>
              <a:gd name="connsiteX19" fmla="*/ 97896 w 501057"/>
              <a:gd name="connsiteY19" fmla="*/ 493897 h 577872"/>
              <a:gd name="connsiteX20" fmla="*/ 81505 w 501057"/>
              <a:gd name="connsiteY20" fmla="*/ 485144 h 577872"/>
              <a:gd name="connsiteX21" fmla="*/ 56587 w 501057"/>
              <a:gd name="connsiteY21" fmla="*/ 502435 h 577872"/>
              <a:gd name="connsiteX22" fmla="*/ 69618 w 501057"/>
              <a:gd name="connsiteY22" fmla="*/ 557212 h 577872"/>
              <a:gd name="connsiteX23" fmla="*/ 34598 w 501057"/>
              <a:gd name="connsiteY23" fmla="*/ 577872 h 577872"/>
              <a:gd name="connsiteX24" fmla="*/ 19314 w 501057"/>
              <a:gd name="connsiteY24" fmla="*/ 471459 h 577872"/>
              <a:gd name="connsiteX25" fmla="*/ 6518 w 501057"/>
              <a:gd name="connsiteY25" fmla="*/ 471236 h 577872"/>
              <a:gd name="connsiteX26" fmla="*/ 3371 w 501057"/>
              <a:gd name="connsiteY26" fmla="*/ 448337 h 577872"/>
              <a:gd name="connsiteX27" fmla="*/ 2470 w 501057"/>
              <a:gd name="connsiteY27" fmla="*/ 432173 h 577872"/>
              <a:gd name="connsiteX28" fmla="*/ 0 w 501057"/>
              <a:gd name="connsiteY28" fmla="*/ 427010 h 577872"/>
              <a:gd name="connsiteX29" fmla="*/ 5612 w 501057"/>
              <a:gd name="connsiteY29" fmla="*/ 421396 h 577872"/>
              <a:gd name="connsiteX30" fmla="*/ 15488 w 501057"/>
              <a:gd name="connsiteY30" fmla="*/ 408373 h 577872"/>
              <a:gd name="connsiteX31" fmla="*/ 113811 w 501057"/>
              <a:gd name="connsiteY31" fmla="*/ 337414 h 577872"/>
              <a:gd name="connsiteX32" fmla="*/ 192155 w 501057"/>
              <a:gd name="connsiteY32" fmla="*/ 282846 h 577872"/>
              <a:gd name="connsiteX33" fmla="*/ 317637 w 501057"/>
              <a:gd name="connsiteY33" fmla="*/ 178879 h 577872"/>
              <a:gd name="connsiteX34" fmla="*/ 335360 w 501057"/>
              <a:gd name="connsiteY34" fmla="*/ 99626 h 577872"/>
              <a:gd name="connsiteX35" fmla="*/ 369026 w 501057"/>
              <a:gd name="connsiteY35" fmla="*/ 32269 h 577872"/>
              <a:gd name="connsiteX36" fmla="*/ 400975 w 501057"/>
              <a:gd name="connsiteY36" fmla="*/ 555 h 577872"/>
              <a:gd name="connsiteX37" fmla="*/ 437774 w 501057"/>
              <a:gd name="connsiteY37" fmla="*/ 0 h 577872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9423 w 501057"/>
              <a:gd name="connsiteY11" fmla="*/ 268142 h 579134"/>
              <a:gd name="connsiteX12" fmla="*/ 445785 w 501057"/>
              <a:gd name="connsiteY12" fmla="*/ 308570 h 579134"/>
              <a:gd name="connsiteX13" fmla="*/ 402261 w 501057"/>
              <a:gd name="connsiteY13" fmla="*/ 317134 h 579134"/>
              <a:gd name="connsiteX14" fmla="*/ 372243 w 501057"/>
              <a:gd name="connsiteY14" fmla="*/ 286524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5360 w 501057"/>
              <a:gd name="connsiteY34" fmla="*/ 100888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9423 w 501057"/>
              <a:gd name="connsiteY11" fmla="*/ 268142 h 579134"/>
              <a:gd name="connsiteX12" fmla="*/ 445785 w 501057"/>
              <a:gd name="connsiteY12" fmla="*/ 308570 h 579134"/>
              <a:gd name="connsiteX13" fmla="*/ 402261 w 501057"/>
              <a:gd name="connsiteY13" fmla="*/ 317134 h 579134"/>
              <a:gd name="connsiteX14" fmla="*/ 368748 w 501057"/>
              <a:gd name="connsiteY14" fmla="*/ 289679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5360 w 501057"/>
              <a:gd name="connsiteY34" fmla="*/ 100888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9423 w 501057"/>
              <a:gd name="connsiteY11" fmla="*/ 268142 h 579134"/>
              <a:gd name="connsiteX12" fmla="*/ 445785 w 501057"/>
              <a:gd name="connsiteY12" fmla="*/ 308570 h 579134"/>
              <a:gd name="connsiteX13" fmla="*/ 409763 w 501057"/>
              <a:gd name="connsiteY13" fmla="*/ 320031 h 579134"/>
              <a:gd name="connsiteX14" fmla="*/ 368748 w 501057"/>
              <a:gd name="connsiteY14" fmla="*/ 289679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5360 w 501057"/>
              <a:gd name="connsiteY34" fmla="*/ 100888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9423 w 501057"/>
              <a:gd name="connsiteY11" fmla="*/ 268142 h 579134"/>
              <a:gd name="connsiteX12" fmla="*/ 445785 w 501057"/>
              <a:gd name="connsiteY12" fmla="*/ 308570 h 579134"/>
              <a:gd name="connsiteX13" fmla="*/ 409763 w 501057"/>
              <a:gd name="connsiteY13" fmla="*/ 320031 h 579134"/>
              <a:gd name="connsiteX14" fmla="*/ 368748 w 501057"/>
              <a:gd name="connsiteY14" fmla="*/ 289679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5360 w 501057"/>
              <a:gd name="connsiteY34" fmla="*/ 100888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9423 w 501057"/>
              <a:gd name="connsiteY11" fmla="*/ 268142 h 579134"/>
              <a:gd name="connsiteX12" fmla="*/ 445785 w 501057"/>
              <a:gd name="connsiteY12" fmla="*/ 308570 h 579134"/>
              <a:gd name="connsiteX13" fmla="*/ 412405 w 501057"/>
              <a:gd name="connsiteY13" fmla="*/ 314319 h 579134"/>
              <a:gd name="connsiteX14" fmla="*/ 368748 w 501057"/>
              <a:gd name="connsiteY14" fmla="*/ 289679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5360 w 501057"/>
              <a:gd name="connsiteY34" fmla="*/ 100888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9423 w 501057"/>
              <a:gd name="connsiteY11" fmla="*/ 268142 h 579134"/>
              <a:gd name="connsiteX12" fmla="*/ 445785 w 501057"/>
              <a:gd name="connsiteY12" fmla="*/ 308570 h 579134"/>
              <a:gd name="connsiteX13" fmla="*/ 412405 w 501057"/>
              <a:gd name="connsiteY13" fmla="*/ 314319 h 579134"/>
              <a:gd name="connsiteX14" fmla="*/ 368748 w 501057"/>
              <a:gd name="connsiteY14" fmla="*/ 289679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5360 w 501057"/>
              <a:gd name="connsiteY34" fmla="*/ 100888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9423 w 501057"/>
              <a:gd name="connsiteY11" fmla="*/ 268142 h 579134"/>
              <a:gd name="connsiteX12" fmla="*/ 445785 w 501057"/>
              <a:gd name="connsiteY12" fmla="*/ 308570 h 579134"/>
              <a:gd name="connsiteX13" fmla="*/ 412405 w 501057"/>
              <a:gd name="connsiteY13" fmla="*/ 314319 h 579134"/>
              <a:gd name="connsiteX14" fmla="*/ 368748 w 501057"/>
              <a:gd name="connsiteY14" fmla="*/ 289679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5360 w 501057"/>
              <a:gd name="connsiteY34" fmla="*/ 100888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9423 w 501057"/>
              <a:gd name="connsiteY11" fmla="*/ 268142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8748 w 501057"/>
              <a:gd name="connsiteY14" fmla="*/ 289679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5360 w 501057"/>
              <a:gd name="connsiteY34" fmla="*/ 100888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8748 w 501057"/>
              <a:gd name="connsiteY14" fmla="*/ 289679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5360 w 501057"/>
              <a:gd name="connsiteY34" fmla="*/ 100888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8748 w 501057"/>
              <a:gd name="connsiteY14" fmla="*/ 289679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8748 w 501057"/>
              <a:gd name="connsiteY14" fmla="*/ 289679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8748 w 501057"/>
              <a:gd name="connsiteY14" fmla="*/ 289679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9515 w 501057"/>
              <a:gd name="connsiteY14" fmla="*/ 288571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9515 w 501057"/>
              <a:gd name="connsiteY14" fmla="*/ 288571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9815 w 501057"/>
              <a:gd name="connsiteY7" fmla="*/ 63595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9515 w 501057"/>
              <a:gd name="connsiteY14" fmla="*/ 288571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6747 w 501057"/>
              <a:gd name="connsiteY7" fmla="*/ 68028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9515 w 501057"/>
              <a:gd name="connsiteY14" fmla="*/ 288571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6747 w 501057"/>
              <a:gd name="connsiteY7" fmla="*/ 68028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9515 w 501057"/>
              <a:gd name="connsiteY14" fmla="*/ 288571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6747 w 501057"/>
              <a:gd name="connsiteY7" fmla="*/ 68028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9515 w 501057"/>
              <a:gd name="connsiteY14" fmla="*/ 288571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8537 w 501057"/>
              <a:gd name="connsiteY7" fmla="*/ 68284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9515 w 501057"/>
              <a:gd name="connsiteY14" fmla="*/ 288571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0518 w 501057"/>
              <a:gd name="connsiteY6" fmla="*/ 18554 h 579134"/>
              <a:gd name="connsiteX7" fmla="*/ 488537 w 501057"/>
              <a:gd name="connsiteY7" fmla="*/ 68284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9515 w 501057"/>
              <a:gd name="connsiteY14" fmla="*/ 288571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5294 h 579134"/>
              <a:gd name="connsiteX1" fmla="*/ 373412 w 501057"/>
              <a:gd name="connsiteY1" fmla="*/ 163400 h 579134"/>
              <a:gd name="connsiteX2" fmla="*/ 419449 w 501057"/>
              <a:gd name="connsiteY2" fmla="*/ 251506 h 579134"/>
              <a:gd name="connsiteX3" fmla="*/ 465486 w 501057"/>
              <a:gd name="connsiteY3" fmla="*/ 163400 h 579134"/>
              <a:gd name="connsiteX4" fmla="*/ 419449 w 501057"/>
              <a:gd name="connsiteY4" fmla="*/ 75294 h 579134"/>
              <a:gd name="connsiteX5" fmla="*/ 437774 w 501057"/>
              <a:gd name="connsiteY5" fmla="*/ 1262 h 579134"/>
              <a:gd name="connsiteX6" fmla="*/ 467339 w 501057"/>
              <a:gd name="connsiteY6" fmla="*/ 26225 h 579134"/>
              <a:gd name="connsiteX7" fmla="*/ 488537 w 501057"/>
              <a:gd name="connsiteY7" fmla="*/ 68284 h 579134"/>
              <a:gd name="connsiteX8" fmla="*/ 498968 w 501057"/>
              <a:gd name="connsiteY8" fmla="*/ 113395 h 579134"/>
              <a:gd name="connsiteX9" fmla="*/ 501057 w 501057"/>
              <a:gd name="connsiteY9" fmla="*/ 164622 h 579134"/>
              <a:gd name="connsiteX10" fmla="*/ 498408 w 501057"/>
              <a:gd name="connsiteY10" fmla="*/ 203149 h 579134"/>
              <a:gd name="connsiteX11" fmla="*/ 477889 w 501057"/>
              <a:gd name="connsiteY11" fmla="*/ 270359 h 579134"/>
              <a:gd name="connsiteX12" fmla="*/ 445785 w 501057"/>
              <a:gd name="connsiteY12" fmla="*/ 308570 h 579134"/>
              <a:gd name="connsiteX13" fmla="*/ 412746 w 501057"/>
              <a:gd name="connsiteY13" fmla="*/ 316194 h 579134"/>
              <a:gd name="connsiteX14" fmla="*/ 369515 w 501057"/>
              <a:gd name="connsiteY14" fmla="*/ 288571 h 579134"/>
              <a:gd name="connsiteX15" fmla="*/ 345260 w 501057"/>
              <a:gd name="connsiteY15" fmla="*/ 233795 h 579134"/>
              <a:gd name="connsiteX16" fmla="*/ 128637 w 501057"/>
              <a:gd name="connsiteY16" fmla="*/ 392106 h 579134"/>
              <a:gd name="connsiteX17" fmla="*/ 135391 w 501057"/>
              <a:gd name="connsiteY17" fmla="*/ 513338 h 579134"/>
              <a:gd name="connsiteX18" fmla="*/ 105760 w 501057"/>
              <a:gd name="connsiteY18" fmla="*/ 541181 h 579134"/>
              <a:gd name="connsiteX19" fmla="*/ 97896 w 501057"/>
              <a:gd name="connsiteY19" fmla="*/ 495159 h 579134"/>
              <a:gd name="connsiteX20" fmla="*/ 81505 w 501057"/>
              <a:gd name="connsiteY20" fmla="*/ 486406 h 579134"/>
              <a:gd name="connsiteX21" fmla="*/ 56587 w 501057"/>
              <a:gd name="connsiteY21" fmla="*/ 503697 h 579134"/>
              <a:gd name="connsiteX22" fmla="*/ 69618 w 501057"/>
              <a:gd name="connsiteY22" fmla="*/ 558474 h 579134"/>
              <a:gd name="connsiteX23" fmla="*/ 34598 w 501057"/>
              <a:gd name="connsiteY23" fmla="*/ 579134 h 579134"/>
              <a:gd name="connsiteX24" fmla="*/ 19314 w 501057"/>
              <a:gd name="connsiteY24" fmla="*/ 472721 h 579134"/>
              <a:gd name="connsiteX25" fmla="*/ 6518 w 501057"/>
              <a:gd name="connsiteY25" fmla="*/ 472498 h 579134"/>
              <a:gd name="connsiteX26" fmla="*/ 3371 w 501057"/>
              <a:gd name="connsiteY26" fmla="*/ 449599 h 579134"/>
              <a:gd name="connsiteX27" fmla="*/ 2470 w 501057"/>
              <a:gd name="connsiteY27" fmla="*/ 433435 h 579134"/>
              <a:gd name="connsiteX28" fmla="*/ 0 w 501057"/>
              <a:gd name="connsiteY28" fmla="*/ 428272 h 579134"/>
              <a:gd name="connsiteX29" fmla="*/ 5612 w 501057"/>
              <a:gd name="connsiteY29" fmla="*/ 422658 h 579134"/>
              <a:gd name="connsiteX30" fmla="*/ 15488 w 501057"/>
              <a:gd name="connsiteY30" fmla="*/ 409635 h 579134"/>
              <a:gd name="connsiteX31" fmla="*/ 113811 w 501057"/>
              <a:gd name="connsiteY31" fmla="*/ 338676 h 579134"/>
              <a:gd name="connsiteX32" fmla="*/ 192155 w 501057"/>
              <a:gd name="connsiteY32" fmla="*/ 284108 h 579134"/>
              <a:gd name="connsiteX33" fmla="*/ 317637 w 501057"/>
              <a:gd name="connsiteY33" fmla="*/ 180141 h 579134"/>
              <a:gd name="connsiteX34" fmla="*/ 336980 w 501057"/>
              <a:gd name="connsiteY34" fmla="*/ 102337 h 579134"/>
              <a:gd name="connsiteX35" fmla="*/ 369026 w 501057"/>
              <a:gd name="connsiteY35" fmla="*/ 33531 h 579134"/>
              <a:gd name="connsiteX36" fmla="*/ 400975 w 501057"/>
              <a:gd name="connsiteY36" fmla="*/ 1817 h 579134"/>
              <a:gd name="connsiteX37" fmla="*/ 437774 w 501057"/>
              <a:gd name="connsiteY37" fmla="*/ 1262 h 579134"/>
              <a:gd name="connsiteX0" fmla="*/ 419449 w 501057"/>
              <a:gd name="connsiteY0" fmla="*/ 74943 h 578783"/>
              <a:gd name="connsiteX1" fmla="*/ 373412 w 501057"/>
              <a:gd name="connsiteY1" fmla="*/ 163049 h 578783"/>
              <a:gd name="connsiteX2" fmla="*/ 419449 w 501057"/>
              <a:gd name="connsiteY2" fmla="*/ 251155 h 578783"/>
              <a:gd name="connsiteX3" fmla="*/ 465486 w 501057"/>
              <a:gd name="connsiteY3" fmla="*/ 163049 h 578783"/>
              <a:gd name="connsiteX4" fmla="*/ 419449 w 501057"/>
              <a:gd name="connsiteY4" fmla="*/ 74943 h 578783"/>
              <a:gd name="connsiteX5" fmla="*/ 437774 w 501057"/>
              <a:gd name="connsiteY5" fmla="*/ 911 h 578783"/>
              <a:gd name="connsiteX6" fmla="*/ 467339 w 501057"/>
              <a:gd name="connsiteY6" fmla="*/ 25874 h 578783"/>
              <a:gd name="connsiteX7" fmla="*/ 488537 w 501057"/>
              <a:gd name="connsiteY7" fmla="*/ 67933 h 578783"/>
              <a:gd name="connsiteX8" fmla="*/ 498968 w 501057"/>
              <a:gd name="connsiteY8" fmla="*/ 113044 h 578783"/>
              <a:gd name="connsiteX9" fmla="*/ 501057 w 501057"/>
              <a:gd name="connsiteY9" fmla="*/ 164271 h 578783"/>
              <a:gd name="connsiteX10" fmla="*/ 498408 w 501057"/>
              <a:gd name="connsiteY10" fmla="*/ 202798 h 578783"/>
              <a:gd name="connsiteX11" fmla="*/ 477889 w 501057"/>
              <a:gd name="connsiteY11" fmla="*/ 270008 h 578783"/>
              <a:gd name="connsiteX12" fmla="*/ 445785 w 501057"/>
              <a:gd name="connsiteY12" fmla="*/ 308219 h 578783"/>
              <a:gd name="connsiteX13" fmla="*/ 412746 w 501057"/>
              <a:gd name="connsiteY13" fmla="*/ 315843 h 578783"/>
              <a:gd name="connsiteX14" fmla="*/ 369515 w 501057"/>
              <a:gd name="connsiteY14" fmla="*/ 288220 h 578783"/>
              <a:gd name="connsiteX15" fmla="*/ 345260 w 501057"/>
              <a:gd name="connsiteY15" fmla="*/ 233444 h 578783"/>
              <a:gd name="connsiteX16" fmla="*/ 128637 w 501057"/>
              <a:gd name="connsiteY16" fmla="*/ 391755 h 578783"/>
              <a:gd name="connsiteX17" fmla="*/ 135391 w 501057"/>
              <a:gd name="connsiteY17" fmla="*/ 512987 h 578783"/>
              <a:gd name="connsiteX18" fmla="*/ 105760 w 501057"/>
              <a:gd name="connsiteY18" fmla="*/ 540830 h 578783"/>
              <a:gd name="connsiteX19" fmla="*/ 97896 w 501057"/>
              <a:gd name="connsiteY19" fmla="*/ 494808 h 578783"/>
              <a:gd name="connsiteX20" fmla="*/ 81505 w 501057"/>
              <a:gd name="connsiteY20" fmla="*/ 486055 h 578783"/>
              <a:gd name="connsiteX21" fmla="*/ 56587 w 501057"/>
              <a:gd name="connsiteY21" fmla="*/ 503346 h 578783"/>
              <a:gd name="connsiteX22" fmla="*/ 69618 w 501057"/>
              <a:gd name="connsiteY22" fmla="*/ 558123 h 578783"/>
              <a:gd name="connsiteX23" fmla="*/ 34598 w 501057"/>
              <a:gd name="connsiteY23" fmla="*/ 578783 h 578783"/>
              <a:gd name="connsiteX24" fmla="*/ 19314 w 501057"/>
              <a:gd name="connsiteY24" fmla="*/ 472370 h 578783"/>
              <a:gd name="connsiteX25" fmla="*/ 6518 w 501057"/>
              <a:gd name="connsiteY25" fmla="*/ 472147 h 578783"/>
              <a:gd name="connsiteX26" fmla="*/ 3371 w 501057"/>
              <a:gd name="connsiteY26" fmla="*/ 449248 h 578783"/>
              <a:gd name="connsiteX27" fmla="*/ 2470 w 501057"/>
              <a:gd name="connsiteY27" fmla="*/ 433084 h 578783"/>
              <a:gd name="connsiteX28" fmla="*/ 0 w 501057"/>
              <a:gd name="connsiteY28" fmla="*/ 427921 h 578783"/>
              <a:gd name="connsiteX29" fmla="*/ 5612 w 501057"/>
              <a:gd name="connsiteY29" fmla="*/ 422307 h 578783"/>
              <a:gd name="connsiteX30" fmla="*/ 15488 w 501057"/>
              <a:gd name="connsiteY30" fmla="*/ 409284 h 578783"/>
              <a:gd name="connsiteX31" fmla="*/ 113811 w 501057"/>
              <a:gd name="connsiteY31" fmla="*/ 338325 h 578783"/>
              <a:gd name="connsiteX32" fmla="*/ 192155 w 501057"/>
              <a:gd name="connsiteY32" fmla="*/ 283757 h 578783"/>
              <a:gd name="connsiteX33" fmla="*/ 317637 w 501057"/>
              <a:gd name="connsiteY33" fmla="*/ 179790 h 578783"/>
              <a:gd name="connsiteX34" fmla="*/ 336980 w 501057"/>
              <a:gd name="connsiteY34" fmla="*/ 101986 h 578783"/>
              <a:gd name="connsiteX35" fmla="*/ 369026 w 501057"/>
              <a:gd name="connsiteY35" fmla="*/ 33180 h 578783"/>
              <a:gd name="connsiteX36" fmla="*/ 401274 w 501057"/>
              <a:gd name="connsiteY36" fmla="*/ 3640 h 578783"/>
              <a:gd name="connsiteX37" fmla="*/ 437774 w 501057"/>
              <a:gd name="connsiteY37" fmla="*/ 911 h 578783"/>
              <a:gd name="connsiteX0" fmla="*/ 419449 w 501057"/>
              <a:gd name="connsiteY0" fmla="*/ 75391 h 579231"/>
              <a:gd name="connsiteX1" fmla="*/ 373412 w 501057"/>
              <a:gd name="connsiteY1" fmla="*/ 163497 h 579231"/>
              <a:gd name="connsiteX2" fmla="*/ 419449 w 501057"/>
              <a:gd name="connsiteY2" fmla="*/ 251603 h 579231"/>
              <a:gd name="connsiteX3" fmla="*/ 465486 w 501057"/>
              <a:gd name="connsiteY3" fmla="*/ 163497 h 579231"/>
              <a:gd name="connsiteX4" fmla="*/ 419449 w 501057"/>
              <a:gd name="connsiteY4" fmla="*/ 75391 h 579231"/>
              <a:gd name="connsiteX5" fmla="*/ 437774 w 501057"/>
              <a:gd name="connsiteY5" fmla="*/ 1359 h 579231"/>
              <a:gd name="connsiteX6" fmla="*/ 467339 w 501057"/>
              <a:gd name="connsiteY6" fmla="*/ 26322 h 579231"/>
              <a:gd name="connsiteX7" fmla="*/ 488537 w 501057"/>
              <a:gd name="connsiteY7" fmla="*/ 68381 h 579231"/>
              <a:gd name="connsiteX8" fmla="*/ 498968 w 501057"/>
              <a:gd name="connsiteY8" fmla="*/ 113492 h 579231"/>
              <a:gd name="connsiteX9" fmla="*/ 501057 w 501057"/>
              <a:gd name="connsiteY9" fmla="*/ 164719 h 579231"/>
              <a:gd name="connsiteX10" fmla="*/ 498408 w 501057"/>
              <a:gd name="connsiteY10" fmla="*/ 203246 h 579231"/>
              <a:gd name="connsiteX11" fmla="*/ 477889 w 501057"/>
              <a:gd name="connsiteY11" fmla="*/ 270456 h 579231"/>
              <a:gd name="connsiteX12" fmla="*/ 445785 w 501057"/>
              <a:gd name="connsiteY12" fmla="*/ 308667 h 579231"/>
              <a:gd name="connsiteX13" fmla="*/ 412746 w 501057"/>
              <a:gd name="connsiteY13" fmla="*/ 316291 h 579231"/>
              <a:gd name="connsiteX14" fmla="*/ 369515 w 501057"/>
              <a:gd name="connsiteY14" fmla="*/ 288668 h 579231"/>
              <a:gd name="connsiteX15" fmla="*/ 345260 w 501057"/>
              <a:gd name="connsiteY15" fmla="*/ 233892 h 579231"/>
              <a:gd name="connsiteX16" fmla="*/ 128637 w 501057"/>
              <a:gd name="connsiteY16" fmla="*/ 392203 h 579231"/>
              <a:gd name="connsiteX17" fmla="*/ 135391 w 501057"/>
              <a:gd name="connsiteY17" fmla="*/ 513435 h 579231"/>
              <a:gd name="connsiteX18" fmla="*/ 105760 w 501057"/>
              <a:gd name="connsiteY18" fmla="*/ 541278 h 579231"/>
              <a:gd name="connsiteX19" fmla="*/ 97896 w 501057"/>
              <a:gd name="connsiteY19" fmla="*/ 495256 h 579231"/>
              <a:gd name="connsiteX20" fmla="*/ 81505 w 501057"/>
              <a:gd name="connsiteY20" fmla="*/ 486503 h 579231"/>
              <a:gd name="connsiteX21" fmla="*/ 56587 w 501057"/>
              <a:gd name="connsiteY21" fmla="*/ 503794 h 579231"/>
              <a:gd name="connsiteX22" fmla="*/ 69618 w 501057"/>
              <a:gd name="connsiteY22" fmla="*/ 558571 h 579231"/>
              <a:gd name="connsiteX23" fmla="*/ 34598 w 501057"/>
              <a:gd name="connsiteY23" fmla="*/ 579231 h 579231"/>
              <a:gd name="connsiteX24" fmla="*/ 19314 w 501057"/>
              <a:gd name="connsiteY24" fmla="*/ 472818 h 579231"/>
              <a:gd name="connsiteX25" fmla="*/ 6518 w 501057"/>
              <a:gd name="connsiteY25" fmla="*/ 472595 h 579231"/>
              <a:gd name="connsiteX26" fmla="*/ 3371 w 501057"/>
              <a:gd name="connsiteY26" fmla="*/ 449696 h 579231"/>
              <a:gd name="connsiteX27" fmla="*/ 2470 w 501057"/>
              <a:gd name="connsiteY27" fmla="*/ 433532 h 579231"/>
              <a:gd name="connsiteX28" fmla="*/ 0 w 501057"/>
              <a:gd name="connsiteY28" fmla="*/ 428369 h 579231"/>
              <a:gd name="connsiteX29" fmla="*/ 5612 w 501057"/>
              <a:gd name="connsiteY29" fmla="*/ 422755 h 579231"/>
              <a:gd name="connsiteX30" fmla="*/ 15488 w 501057"/>
              <a:gd name="connsiteY30" fmla="*/ 409732 h 579231"/>
              <a:gd name="connsiteX31" fmla="*/ 113811 w 501057"/>
              <a:gd name="connsiteY31" fmla="*/ 338773 h 579231"/>
              <a:gd name="connsiteX32" fmla="*/ 192155 w 501057"/>
              <a:gd name="connsiteY32" fmla="*/ 284205 h 579231"/>
              <a:gd name="connsiteX33" fmla="*/ 317637 w 501057"/>
              <a:gd name="connsiteY33" fmla="*/ 180238 h 579231"/>
              <a:gd name="connsiteX34" fmla="*/ 336980 w 501057"/>
              <a:gd name="connsiteY34" fmla="*/ 102434 h 579231"/>
              <a:gd name="connsiteX35" fmla="*/ 369026 w 501057"/>
              <a:gd name="connsiteY35" fmla="*/ 33628 h 579231"/>
              <a:gd name="connsiteX36" fmla="*/ 401274 w 501057"/>
              <a:gd name="connsiteY36" fmla="*/ 4088 h 579231"/>
              <a:gd name="connsiteX37" fmla="*/ 437774 w 501057"/>
              <a:gd name="connsiteY37" fmla="*/ 1359 h 579231"/>
              <a:gd name="connsiteX0" fmla="*/ 419449 w 501057"/>
              <a:gd name="connsiteY0" fmla="*/ 75391 h 579231"/>
              <a:gd name="connsiteX1" fmla="*/ 373412 w 501057"/>
              <a:gd name="connsiteY1" fmla="*/ 163497 h 579231"/>
              <a:gd name="connsiteX2" fmla="*/ 419449 w 501057"/>
              <a:gd name="connsiteY2" fmla="*/ 251603 h 579231"/>
              <a:gd name="connsiteX3" fmla="*/ 465486 w 501057"/>
              <a:gd name="connsiteY3" fmla="*/ 163497 h 579231"/>
              <a:gd name="connsiteX4" fmla="*/ 419449 w 501057"/>
              <a:gd name="connsiteY4" fmla="*/ 75391 h 579231"/>
              <a:gd name="connsiteX5" fmla="*/ 437774 w 501057"/>
              <a:gd name="connsiteY5" fmla="*/ 1359 h 579231"/>
              <a:gd name="connsiteX6" fmla="*/ 467339 w 501057"/>
              <a:gd name="connsiteY6" fmla="*/ 26322 h 579231"/>
              <a:gd name="connsiteX7" fmla="*/ 488537 w 501057"/>
              <a:gd name="connsiteY7" fmla="*/ 68381 h 579231"/>
              <a:gd name="connsiteX8" fmla="*/ 498968 w 501057"/>
              <a:gd name="connsiteY8" fmla="*/ 113492 h 579231"/>
              <a:gd name="connsiteX9" fmla="*/ 501057 w 501057"/>
              <a:gd name="connsiteY9" fmla="*/ 164719 h 579231"/>
              <a:gd name="connsiteX10" fmla="*/ 498408 w 501057"/>
              <a:gd name="connsiteY10" fmla="*/ 203246 h 579231"/>
              <a:gd name="connsiteX11" fmla="*/ 477889 w 501057"/>
              <a:gd name="connsiteY11" fmla="*/ 270456 h 579231"/>
              <a:gd name="connsiteX12" fmla="*/ 445785 w 501057"/>
              <a:gd name="connsiteY12" fmla="*/ 308667 h 579231"/>
              <a:gd name="connsiteX13" fmla="*/ 412746 w 501057"/>
              <a:gd name="connsiteY13" fmla="*/ 316291 h 579231"/>
              <a:gd name="connsiteX14" fmla="*/ 369515 w 501057"/>
              <a:gd name="connsiteY14" fmla="*/ 288668 h 579231"/>
              <a:gd name="connsiteX15" fmla="*/ 345260 w 501057"/>
              <a:gd name="connsiteY15" fmla="*/ 233892 h 579231"/>
              <a:gd name="connsiteX16" fmla="*/ 128637 w 501057"/>
              <a:gd name="connsiteY16" fmla="*/ 392203 h 579231"/>
              <a:gd name="connsiteX17" fmla="*/ 135391 w 501057"/>
              <a:gd name="connsiteY17" fmla="*/ 513435 h 579231"/>
              <a:gd name="connsiteX18" fmla="*/ 105760 w 501057"/>
              <a:gd name="connsiteY18" fmla="*/ 541278 h 579231"/>
              <a:gd name="connsiteX19" fmla="*/ 97896 w 501057"/>
              <a:gd name="connsiteY19" fmla="*/ 495256 h 579231"/>
              <a:gd name="connsiteX20" fmla="*/ 81505 w 501057"/>
              <a:gd name="connsiteY20" fmla="*/ 486503 h 579231"/>
              <a:gd name="connsiteX21" fmla="*/ 56587 w 501057"/>
              <a:gd name="connsiteY21" fmla="*/ 503794 h 579231"/>
              <a:gd name="connsiteX22" fmla="*/ 69618 w 501057"/>
              <a:gd name="connsiteY22" fmla="*/ 558571 h 579231"/>
              <a:gd name="connsiteX23" fmla="*/ 34598 w 501057"/>
              <a:gd name="connsiteY23" fmla="*/ 579231 h 579231"/>
              <a:gd name="connsiteX24" fmla="*/ 19314 w 501057"/>
              <a:gd name="connsiteY24" fmla="*/ 472818 h 579231"/>
              <a:gd name="connsiteX25" fmla="*/ 6518 w 501057"/>
              <a:gd name="connsiteY25" fmla="*/ 472595 h 579231"/>
              <a:gd name="connsiteX26" fmla="*/ 3371 w 501057"/>
              <a:gd name="connsiteY26" fmla="*/ 449696 h 579231"/>
              <a:gd name="connsiteX27" fmla="*/ 2470 w 501057"/>
              <a:gd name="connsiteY27" fmla="*/ 433532 h 579231"/>
              <a:gd name="connsiteX28" fmla="*/ 0 w 501057"/>
              <a:gd name="connsiteY28" fmla="*/ 428369 h 579231"/>
              <a:gd name="connsiteX29" fmla="*/ 5612 w 501057"/>
              <a:gd name="connsiteY29" fmla="*/ 422755 h 579231"/>
              <a:gd name="connsiteX30" fmla="*/ 15488 w 501057"/>
              <a:gd name="connsiteY30" fmla="*/ 409732 h 579231"/>
              <a:gd name="connsiteX31" fmla="*/ 113811 w 501057"/>
              <a:gd name="connsiteY31" fmla="*/ 338773 h 579231"/>
              <a:gd name="connsiteX32" fmla="*/ 192155 w 501057"/>
              <a:gd name="connsiteY32" fmla="*/ 284205 h 579231"/>
              <a:gd name="connsiteX33" fmla="*/ 317637 w 501057"/>
              <a:gd name="connsiteY33" fmla="*/ 180238 h 579231"/>
              <a:gd name="connsiteX34" fmla="*/ 336980 w 501057"/>
              <a:gd name="connsiteY34" fmla="*/ 102434 h 579231"/>
              <a:gd name="connsiteX35" fmla="*/ 369026 w 501057"/>
              <a:gd name="connsiteY35" fmla="*/ 33628 h 579231"/>
              <a:gd name="connsiteX36" fmla="*/ 401274 w 501057"/>
              <a:gd name="connsiteY36" fmla="*/ 4088 h 579231"/>
              <a:gd name="connsiteX37" fmla="*/ 437774 w 501057"/>
              <a:gd name="connsiteY37" fmla="*/ 1359 h 579231"/>
              <a:gd name="connsiteX0" fmla="*/ 419449 w 501057"/>
              <a:gd name="connsiteY0" fmla="*/ 74619 h 578459"/>
              <a:gd name="connsiteX1" fmla="*/ 373412 w 501057"/>
              <a:gd name="connsiteY1" fmla="*/ 162725 h 578459"/>
              <a:gd name="connsiteX2" fmla="*/ 419449 w 501057"/>
              <a:gd name="connsiteY2" fmla="*/ 250831 h 578459"/>
              <a:gd name="connsiteX3" fmla="*/ 465486 w 501057"/>
              <a:gd name="connsiteY3" fmla="*/ 162725 h 578459"/>
              <a:gd name="connsiteX4" fmla="*/ 419449 w 501057"/>
              <a:gd name="connsiteY4" fmla="*/ 74619 h 578459"/>
              <a:gd name="connsiteX5" fmla="*/ 436709 w 501057"/>
              <a:gd name="connsiteY5" fmla="*/ 1653 h 578459"/>
              <a:gd name="connsiteX6" fmla="*/ 467339 w 501057"/>
              <a:gd name="connsiteY6" fmla="*/ 25550 h 578459"/>
              <a:gd name="connsiteX7" fmla="*/ 488537 w 501057"/>
              <a:gd name="connsiteY7" fmla="*/ 67609 h 578459"/>
              <a:gd name="connsiteX8" fmla="*/ 498968 w 501057"/>
              <a:gd name="connsiteY8" fmla="*/ 112720 h 578459"/>
              <a:gd name="connsiteX9" fmla="*/ 501057 w 501057"/>
              <a:gd name="connsiteY9" fmla="*/ 163947 h 578459"/>
              <a:gd name="connsiteX10" fmla="*/ 498408 w 501057"/>
              <a:gd name="connsiteY10" fmla="*/ 202474 h 578459"/>
              <a:gd name="connsiteX11" fmla="*/ 477889 w 501057"/>
              <a:gd name="connsiteY11" fmla="*/ 269684 h 578459"/>
              <a:gd name="connsiteX12" fmla="*/ 445785 w 501057"/>
              <a:gd name="connsiteY12" fmla="*/ 307895 h 578459"/>
              <a:gd name="connsiteX13" fmla="*/ 412746 w 501057"/>
              <a:gd name="connsiteY13" fmla="*/ 315519 h 578459"/>
              <a:gd name="connsiteX14" fmla="*/ 369515 w 501057"/>
              <a:gd name="connsiteY14" fmla="*/ 287896 h 578459"/>
              <a:gd name="connsiteX15" fmla="*/ 345260 w 501057"/>
              <a:gd name="connsiteY15" fmla="*/ 233120 h 578459"/>
              <a:gd name="connsiteX16" fmla="*/ 128637 w 501057"/>
              <a:gd name="connsiteY16" fmla="*/ 391431 h 578459"/>
              <a:gd name="connsiteX17" fmla="*/ 135391 w 501057"/>
              <a:gd name="connsiteY17" fmla="*/ 512663 h 578459"/>
              <a:gd name="connsiteX18" fmla="*/ 105760 w 501057"/>
              <a:gd name="connsiteY18" fmla="*/ 540506 h 578459"/>
              <a:gd name="connsiteX19" fmla="*/ 97896 w 501057"/>
              <a:gd name="connsiteY19" fmla="*/ 494484 h 578459"/>
              <a:gd name="connsiteX20" fmla="*/ 81505 w 501057"/>
              <a:gd name="connsiteY20" fmla="*/ 485731 h 578459"/>
              <a:gd name="connsiteX21" fmla="*/ 56587 w 501057"/>
              <a:gd name="connsiteY21" fmla="*/ 503022 h 578459"/>
              <a:gd name="connsiteX22" fmla="*/ 69618 w 501057"/>
              <a:gd name="connsiteY22" fmla="*/ 557799 h 578459"/>
              <a:gd name="connsiteX23" fmla="*/ 34598 w 501057"/>
              <a:gd name="connsiteY23" fmla="*/ 578459 h 578459"/>
              <a:gd name="connsiteX24" fmla="*/ 19314 w 501057"/>
              <a:gd name="connsiteY24" fmla="*/ 472046 h 578459"/>
              <a:gd name="connsiteX25" fmla="*/ 6518 w 501057"/>
              <a:gd name="connsiteY25" fmla="*/ 471823 h 578459"/>
              <a:gd name="connsiteX26" fmla="*/ 3371 w 501057"/>
              <a:gd name="connsiteY26" fmla="*/ 448924 h 578459"/>
              <a:gd name="connsiteX27" fmla="*/ 2470 w 501057"/>
              <a:gd name="connsiteY27" fmla="*/ 432760 h 578459"/>
              <a:gd name="connsiteX28" fmla="*/ 0 w 501057"/>
              <a:gd name="connsiteY28" fmla="*/ 427597 h 578459"/>
              <a:gd name="connsiteX29" fmla="*/ 5612 w 501057"/>
              <a:gd name="connsiteY29" fmla="*/ 421983 h 578459"/>
              <a:gd name="connsiteX30" fmla="*/ 15488 w 501057"/>
              <a:gd name="connsiteY30" fmla="*/ 408960 h 578459"/>
              <a:gd name="connsiteX31" fmla="*/ 113811 w 501057"/>
              <a:gd name="connsiteY31" fmla="*/ 338001 h 578459"/>
              <a:gd name="connsiteX32" fmla="*/ 192155 w 501057"/>
              <a:gd name="connsiteY32" fmla="*/ 283433 h 578459"/>
              <a:gd name="connsiteX33" fmla="*/ 317637 w 501057"/>
              <a:gd name="connsiteY33" fmla="*/ 179466 h 578459"/>
              <a:gd name="connsiteX34" fmla="*/ 336980 w 501057"/>
              <a:gd name="connsiteY34" fmla="*/ 101662 h 578459"/>
              <a:gd name="connsiteX35" fmla="*/ 369026 w 501057"/>
              <a:gd name="connsiteY35" fmla="*/ 32856 h 578459"/>
              <a:gd name="connsiteX36" fmla="*/ 401274 w 501057"/>
              <a:gd name="connsiteY36" fmla="*/ 3316 h 578459"/>
              <a:gd name="connsiteX37" fmla="*/ 436709 w 501057"/>
              <a:gd name="connsiteY37" fmla="*/ 1653 h 578459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980 w 501057"/>
              <a:gd name="connsiteY34" fmla="*/ 102130 h 578927"/>
              <a:gd name="connsiteX35" fmla="*/ 369026 w 501057"/>
              <a:gd name="connsiteY35" fmla="*/ 33324 h 578927"/>
              <a:gd name="connsiteX36" fmla="*/ 401274 w 501057"/>
              <a:gd name="connsiteY36" fmla="*/ 3784 h 578927"/>
              <a:gd name="connsiteX37" fmla="*/ 436709 w 501057"/>
              <a:gd name="connsiteY37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980 w 501057"/>
              <a:gd name="connsiteY34" fmla="*/ 102130 h 578927"/>
              <a:gd name="connsiteX35" fmla="*/ 369026 w 501057"/>
              <a:gd name="connsiteY35" fmla="*/ 33324 h 578927"/>
              <a:gd name="connsiteX36" fmla="*/ 401274 w 501057"/>
              <a:gd name="connsiteY36" fmla="*/ 3784 h 578927"/>
              <a:gd name="connsiteX37" fmla="*/ 436709 w 501057"/>
              <a:gd name="connsiteY37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41685 w 501057"/>
              <a:gd name="connsiteY34" fmla="*/ 99879 h 578927"/>
              <a:gd name="connsiteX35" fmla="*/ 369026 w 501057"/>
              <a:gd name="connsiteY35" fmla="*/ 33324 h 578927"/>
              <a:gd name="connsiteX36" fmla="*/ 401274 w 501057"/>
              <a:gd name="connsiteY36" fmla="*/ 3784 h 578927"/>
              <a:gd name="connsiteX37" fmla="*/ 436709 w 501057"/>
              <a:gd name="connsiteY37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41685 w 501057"/>
              <a:gd name="connsiteY34" fmla="*/ 99879 h 578927"/>
              <a:gd name="connsiteX35" fmla="*/ 369026 w 501057"/>
              <a:gd name="connsiteY35" fmla="*/ 33324 h 578927"/>
              <a:gd name="connsiteX36" fmla="*/ 401274 w 501057"/>
              <a:gd name="connsiteY36" fmla="*/ 3784 h 578927"/>
              <a:gd name="connsiteX37" fmla="*/ 436709 w 501057"/>
              <a:gd name="connsiteY37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41685 w 501057"/>
              <a:gd name="connsiteY34" fmla="*/ 99879 h 578927"/>
              <a:gd name="connsiteX35" fmla="*/ 369026 w 501057"/>
              <a:gd name="connsiteY35" fmla="*/ 33324 h 578927"/>
              <a:gd name="connsiteX36" fmla="*/ 401274 w 501057"/>
              <a:gd name="connsiteY36" fmla="*/ 3784 h 578927"/>
              <a:gd name="connsiteX37" fmla="*/ 436709 w 501057"/>
              <a:gd name="connsiteY37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8172 w 501057"/>
              <a:gd name="connsiteY34" fmla="*/ 169482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8172 w 501057"/>
              <a:gd name="connsiteY34" fmla="*/ 169482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8172 w 501057"/>
              <a:gd name="connsiteY34" fmla="*/ 169482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8172 w 501057"/>
              <a:gd name="connsiteY34" fmla="*/ 169482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7277 w 501057"/>
              <a:gd name="connsiteY34" fmla="*/ 167223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5612 w 501057"/>
              <a:gd name="connsiteY29" fmla="*/ 422451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896 w 501057"/>
              <a:gd name="connsiteY19" fmla="*/ 49495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439 w 501057"/>
              <a:gd name="connsiteY29" fmla="*/ 416030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042 w 501057"/>
              <a:gd name="connsiteY19" fmla="*/ 48813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439 w 501057"/>
              <a:gd name="connsiteY29" fmla="*/ 416030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042 w 501057"/>
              <a:gd name="connsiteY19" fmla="*/ 48813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439 w 501057"/>
              <a:gd name="connsiteY29" fmla="*/ 416030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042 w 501057"/>
              <a:gd name="connsiteY19" fmla="*/ 488132 h 578927"/>
              <a:gd name="connsiteX20" fmla="*/ 81505 w 501057"/>
              <a:gd name="connsiteY20" fmla="*/ 486199 h 578927"/>
              <a:gd name="connsiteX21" fmla="*/ 56587 w 501057"/>
              <a:gd name="connsiteY21" fmla="*/ 503490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439 w 501057"/>
              <a:gd name="connsiteY29" fmla="*/ 416030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042 w 501057"/>
              <a:gd name="connsiteY19" fmla="*/ 488132 h 578927"/>
              <a:gd name="connsiteX20" fmla="*/ 81505 w 501057"/>
              <a:gd name="connsiteY20" fmla="*/ 486199 h 578927"/>
              <a:gd name="connsiteX21" fmla="*/ 60338 w 501057"/>
              <a:gd name="connsiteY21" fmla="*/ 502807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439 w 501057"/>
              <a:gd name="connsiteY29" fmla="*/ 416030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042 w 501057"/>
              <a:gd name="connsiteY19" fmla="*/ 488132 h 578927"/>
              <a:gd name="connsiteX20" fmla="*/ 81505 w 501057"/>
              <a:gd name="connsiteY20" fmla="*/ 486199 h 578927"/>
              <a:gd name="connsiteX21" fmla="*/ 60338 w 501057"/>
              <a:gd name="connsiteY21" fmla="*/ 502807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439 w 501057"/>
              <a:gd name="connsiteY29" fmla="*/ 416030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  <a:gd name="connsiteX0" fmla="*/ 419449 w 501057"/>
              <a:gd name="connsiteY0" fmla="*/ 75087 h 578927"/>
              <a:gd name="connsiteX1" fmla="*/ 373412 w 501057"/>
              <a:gd name="connsiteY1" fmla="*/ 163193 h 578927"/>
              <a:gd name="connsiteX2" fmla="*/ 419449 w 501057"/>
              <a:gd name="connsiteY2" fmla="*/ 251299 h 578927"/>
              <a:gd name="connsiteX3" fmla="*/ 465486 w 501057"/>
              <a:gd name="connsiteY3" fmla="*/ 163193 h 578927"/>
              <a:gd name="connsiteX4" fmla="*/ 419449 w 501057"/>
              <a:gd name="connsiteY4" fmla="*/ 75087 h 578927"/>
              <a:gd name="connsiteX5" fmla="*/ 436709 w 501057"/>
              <a:gd name="connsiteY5" fmla="*/ 2121 h 578927"/>
              <a:gd name="connsiteX6" fmla="*/ 467339 w 501057"/>
              <a:gd name="connsiteY6" fmla="*/ 26018 h 578927"/>
              <a:gd name="connsiteX7" fmla="*/ 488537 w 501057"/>
              <a:gd name="connsiteY7" fmla="*/ 68077 h 578927"/>
              <a:gd name="connsiteX8" fmla="*/ 498968 w 501057"/>
              <a:gd name="connsiteY8" fmla="*/ 113188 h 578927"/>
              <a:gd name="connsiteX9" fmla="*/ 501057 w 501057"/>
              <a:gd name="connsiteY9" fmla="*/ 164415 h 578927"/>
              <a:gd name="connsiteX10" fmla="*/ 498408 w 501057"/>
              <a:gd name="connsiteY10" fmla="*/ 202942 h 578927"/>
              <a:gd name="connsiteX11" fmla="*/ 477889 w 501057"/>
              <a:gd name="connsiteY11" fmla="*/ 270152 h 578927"/>
              <a:gd name="connsiteX12" fmla="*/ 445785 w 501057"/>
              <a:gd name="connsiteY12" fmla="*/ 308363 h 578927"/>
              <a:gd name="connsiteX13" fmla="*/ 412746 w 501057"/>
              <a:gd name="connsiteY13" fmla="*/ 315987 h 578927"/>
              <a:gd name="connsiteX14" fmla="*/ 369515 w 501057"/>
              <a:gd name="connsiteY14" fmla="*/ 288364 h 578927"/>
              <a:gd name="connsiteX15" fmla="*/ 345260 w 501057"/>
              <a:gd name="connsiteY15" fmla="*/ 233588 h 578927"/>
              <a:gd name="connsiteX16" fmla="*/ 128637 w 501057"/>
              <a:gd name="connsiteY16" fmla="*/ 391899 h 578927"/>
              <a:gd name="connsiteX17" fmla="*/ 135391 w 501057"/>
              <a:gd name="connsiteY17" fmla="*/ 513131 h 578927"/>
              <a:gd name="connsiteX18" fmla="*/ 105760 w 501057"/>
              <a:gd name="connsiteY18" fmla="*/ 540974 h 578927"/>
              <a:gd name="connsiteX19" fmla="*/ 97042 w 501057"/>
              <a:gd name="connsiteY19" fmla="*/ 488132 h 578927"/>
              <a:gd name="connsiteX20" fmla="*/ 81505 w 501057"/>
              <a:gd name="connsiteY20" fmla="*/ 486199 h 578927"/>
              <a:gd name="connsiteX21" fmla="*/ 60338 w 501057"/>
              <a:gd name="connsiteY21" fmla="*/ 502807 h 578927"/>
              <a:gd name="connsiteX22" fmla="*/ 69618 w 501057"/>
              <a:gd name="connsiteY22" fmla="*/ 558267 h 578927"/>
              <a:gd name="connsiteX23" fmla="*/ 34598 w 501057"/>
              <a:gd name="connsiteY23" fmla="*/ 578927 h 578927"/>
              <a:gd name="connsiteX24" fmla="*/ 19314 w 501057"/>
              <a:gd name="connsiteY24" fmla="*/ 472514 h 578927"/>
              <a:gd name="connsiteX25" fmla="*/ 6518 w 501057"/>
              <a:gd name="connsiteY25" fmla="*/ 472291 h 578927"/>
              <a:gd name="connsiteX26" fmla="*/ 3371 w 501057"/>
              <a:gd name="connsiteY26" fmla="*/ 449392 h 578927"/>
              <a:gd name="connsiteX27" fmla="*/ 2470 w 501057"/>
              <a:gd name="connsiteY27" fmla="*/ 433228 h 578927"/>
              <a:gd name="connsiteX28" fmla="*/ 0 w 501057"/>
              <a:gd name="connsiteY28" fmla="*/ 428065 h 578927"/>
              <a:gd name="connsiteX29" fmla="*/ 439 w 501057"/>
              <a:gd name="connsiteY29" fmla="*/ 416030 h 578927"/>
              <a:gd name="connsiteX30" fmla="*/ 15488 w 501057"/>
              <a:gd name="connsiteY30" fmla="*/ 409428 h 578927"/>
              <a:gd name="connsiteX31" fmla="*/ 113811 w 501057"/>
              <a:gd name="connsiteY31" fmla="*/ 338469 h 578927"/>
              <a:gd name="connsiteX32" fmla="*/ 192155 w 501057"/>
              <a:gd name="connsiteY32" fmla="*/ 283901 h 578927"/>
              <a:gd name="connsiteX33" fmla="*/ 317637 w 501057"/>
              <a:gd name="connsiteY33" fmla="*/ 179934 h 578927"/>
              <a:gd name="connsiteX34" fmla="*/ 336637 w 501057"/>
              <a:gd name="connsiteY34" fmla="*/ 166371 h 578927"/>
              <a:gd name="connsiteX35" fmla="*/ 341685 w 501057"/>
              <a:gd name="connsiteY35" fmla="*/ 99879 h 578927"/>
              <a:gd name="connsiteX36" fmla="*/ 369026 w 501057"/>
              <a:gd name="connsiteY36" fmla="*/ 33324 h 578927"/>
              <a:gd name="connsiteX37" fmla="*/ 401274 w 501057"/>
              <a:gd name="connsiteY37" fmla="*/ 3784 h 578927"/>
              <a:gd name="connsiteX38" fmla="*/ 436709 w 501057"/>
              <a:gd name="connsiteY38" fmla="*/ 2121 h 5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01057" h="578927">
                <a:moveTo>
                  <a:pt x="419449" y="75087"/>
                </a:moveTo>
                <a:cubicBezTo>
                  <a:pt x="394023" y="75087"/>
                  <a:pt x="373412" y="114533"/>
                  <a:pt x="373412" y="163193"/>
                </a:cubicBezTo>
                <a:cubicBezTo>
                  <a:pt x="373412" y="211853"/>
                  <a:pt x="394023" y="251299"/>
                  <a:pt x="419449" y="251299"/>
                </a:cubicBezTo>
                <a:cubicBezTo>
                  <a:pt x="444875" y="251299"/>
                  <a:pt x="465486" y="211853"/>
                  <a:pt x="465486" y="163193"/>
                </a:cubicBezTo>
                <a:cubicBezTo>
                  <a:pt x="465486" y="114533"/>
                  <a:pt x="444875" y="75087"/>
                  <a:pt x="419449" y="75087"/>
                </a:cubicBezTo>
                <a:close/>
                <a:moveTo>
                  <a:pt x="436709" y="2121"/>
                </a:moveTo>
                <a:cubicBezTo>
                  <a:pt x="449433" y="7401"/>
                  <a:pt x="457129" y="18052"/>
                  <a:pt x="467339" y="26018"/>
                </a:cubicBezTo>
                <a:cubicBezTo>
                  <a:pt x="476082" y="42509"/>
                  <a:pt x="482266" y="51330"/>
                  <a:pt x="488537" y="68077"/>
                </a:cubicBezTo>
                <a:cubicBezTo>
                  <a:pt x="494913" y="88399"/>
                  <a:pt x="494894" y="98066"/>
                  <a:pt x="498968" y="113188"/>
                </a:cubicBezTo>
                <a:cubicBezTo>
                  <a:pt x="499664" y="130264"/>
                  <a:pt x="500361" y="147339"/>
                  <a:pt x="501057" y="164415"/>
                </a:cubicBezTo>
                <a:cubicBezTo>
                  <a:pt x="500538" y="179516"/>
                  <a:pt x="502014" y="185689"/>
                  <a:pt x="498408" y="202942"/>
                </a:cubicBezTo>
                <a:cubicBezTo>
                  <a:pt x="494802" y="220195"/>
                  <a:pt x="485907" y="252880"/>
                  <a:pt x="477889" y="270152"/>
                </a:cubicBezTo>
                <a:lnTo>
                  <a:pt x="445785" y="308363"/>
                </a:lnTo>
                <a:cubicBezTo>
                  <a:pt x="433778" y="312183"/>
                  <a:pt x="437370" y="313359"/>
                  <a:pt x="412746" y="315987"/>
                </a:cubicBezTo>
                <a:cubicBezTo>
                  <a:pt x="386344" y="305474"/>
                  <a:pt x="383386" y="301351"/>
                  <a:pt x="369515" y="288364"/>
                </a:cubicBezTo>
                <a:cubicBezTo>
                  <a:pt x="356740" y="264565"/>
                  <a:pt x="353345" y="251847"/>
                  <a:pt x="345260" y="233588"/>
                </a:cubicBezTo>
                <a:lnTo>
                  <a:pt x="128637" y="391899"/>
                </a:lnTo>
                <a:lnTo>
                  <a:pt x="135391" y="513131"/>
                </a:lnTo>
                <a:lnTo>
                  <a:pt x="105760" y="540974"/>
                </a:lnTo>
                <a:lnTo>
                  <a:pt x="97042" y="488132"/>
                </a:lnTo>
                <a:cubicBezTo>
                  <a:pt x="91180" y="483737"/>
                  <a:pt x="86811" y="483817"/>
                  <a:pt x="81505" y="486199"/>
                </a:cubicBezTo>
                <a:cubicBezTo>
                  <a:pt x="74449" y="491735"/>
                  <a:pt x="68417" y="494373"/>
                  <a:pt x="60338" y="502807"/>
                </a:cubicBezTo>
                <a:cubicBezTo>
                  <a:pt x="59552" y="520741"/>
                  <a:pt x="66525" y="539780"/>
                  <a:pt x="69618" y="558267"/>
                </a:cubicBezTo>
                <a:lnTo>
                  <a:pt x="34598" y="578927"/>
                </a:lnTo>
                <a:lnTo>
                  <a:pt x="19314" y="472514"/>
                </a:lnTo>
                <a:lnTo>
                  <a:pt x="6518" y="472291"/>
                </a:lnTo>
                <a:lnTo>
                  <a:pt x="3371" y="449392"/>
                </a:lnTo>
                <a:cubicBezTo>
                  <a:pt x="3071" y="444004"/>
                  <a:pt x="2770" y="438616"/>
                  <a:pt x="2470" y="433228"/>
                </a:cubicBezTo>
                <a:lnTo>
                  <a:pt x="0" y="428065"/>
                </a:lnTo>
                <a:cubicBezTo>
                  <a:pt x="146" y="424053"/>
                  <a:pt x="293" y="420042"/>
                  <a:pt x="439" y="416030"/>
                </a:cubicBezTo>
                <a:lnTo>
                  <a:pt x="15488" y="409428"/>
                </a:lnTo>
                <a:lnTo>
                  <a:pt x="113811" y="338469"/>
                </a:lnTo>
                <a:lnTo>
                  <a:pt x="192155" y="283901"/>
                </a:lnTo>
                <a:lnTo>
                  <a:pt x="317637" y="179934"/>
                </a:lnTo>
                <a:cubicBezTo>
                  <a:pt x="346010" y="159747"/>
                  <a:pt x="323500" y="176706"/>
                  <a:pt x="336637" y="166371"/>
                </a:cubicBezTo>
                <a:cubicBezTo>
                  <a:pt x="338087" y="151751"/>
                  <a:pt x="334292" y="120708"/>
                  <a:pt x="341685" y="99879"/>
                </a:cubicBezTo>
                <a:cubicBezTo>
                  <a:pt x="352604" y="66749"/>
                  <a:pt x="358344" y="56259"/>
                  <a:pt x="369026" y="33324"/>
                </a:cubicBezTo>
                <a:cubicBezTo>
                  <a:pt x="379775" y="23477"/>
                  <a:pt x="388351" y="11799"/>
                  <a:pt x="401274" y="3784"/>
                </a:cubicBezTo>
                <a:cubicBezTo>
                  <a:pt x="413966" y="615"/>
                  <a:pt x="428407" y="-2000"/>
                  <a:pt x="436709" y="2121"/>
                </a:cubicBezTo>
                <a:close/>
              </a:path>
            </a:pathLst>
          </a:custGeom>
          <a:solidFill>
            <a:srgbClr val="F51B22"/>
          </a:solidFill>
          <a:ln>
            <a:solidFill>
              <a:srgbClr val="2E141D">
                <a:alpha val="6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er 5">
            <a:extLst>
              <a:ext uri="{FF2B5EF4-FFF2-40B4-BE49-F238E27FC236}">
                <a16:creationId xmlns:a16="http://schemas.microsoft.com/office/drawing/2014/main" id="{E2D986E7-3ABA-27E3-06F7-93643CDE5342}"/>
              </a:ext>
            </a:extLst>
          </p:cNvPr>
          <p:cNvSpPr/>
          <p:nvPr/>
        </p:nvSpPr>
        <p:spPr>
          <a:xfrm>
            <a:off x="2168462" y="3964034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D9952E8-C83B-F63E-FD47-66B7956E32C7}"/>
              </a:ext>
            </a:extLst>
          </p:cNvPr>
          <p:cNvSpPr/>
          <p:nvPr/>
        </p:nvSpPr>
        <p:spPr>
          <a:xfrm>
            <a:off x="4996333" y="3955567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D2A493-77D7-F7A2-9E95-DE368745AC4D}"/>
              </a:ext>
            </a:extLst>
          </p:cNvPr>
          <p:cNvSpPr/>
          <p:nvPr/>
        </p:nvSpPr>
        <p:spPr>
          <a:xfrm>
            <a:off x="2346266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67082-AF2A-1589-33FB-2713AB3D1A31}"/>
              </a:ext>
            </a:extLst>
          </p:cNvPr>
          <p:cNvSpPr/>
          <p:nvPr/>
        </p:nvSpPr>
        <p:spPr>
          <a:xfrm>
            <a:off x="2462682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4C8E8E-D730-ED04-1CF1-9CBEFA327696}"/>
              </a:ext>
            </a:extLst>
          </p:cNvPr>
          <p:cNvSpPr/>
          <p:nvPr/>
        </p:nvSpPr>
        <p:spPr>
          <a:xfrm>
            <a:off x="4839702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F31C69-2158-36DC-EDBD-9F356049FD07}"/>
              </a:ext>
            </a:extLst>
          </p:cNvPr>
          <p:cNvSpPr/>
          <p:nvPr/>
        </p:nvSpPr>
        <p:spPr>
          <a:xfrm>
            <a:off x="4956118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E5A033-C6A7-6AAF-9AD7-F8A73DA4067F}"/>
              </a:ext>
            </a:extLst>
          </p:cNvPr>
          <p:cNvCxnSpPr>
            <a:cxnSpLocks/>
          </p:cNvCxnSpPr>
          <p:nvPr/>
        </p:nvCxnSpPr>
        <p:spPr>
          <a:xfrm flipH="1">
            <a:off x="2336741" y="2740341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93977E-0424-1109-CE8A-947A8AAB09AB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>
            <a:off x="2514541" y="2605298"/>
            <a:ext cx="2493436" cy="0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49536-2EE8-E6DA-C136-D2773E284EF2}"/>
              </a:ext>
            </a:extLst>
          </p:cNvPr>
          <p:cNvCxnSpPr>
            <a:cxnSpLocks/>
          </p:cNvCxnSpPr>
          <p:nvPr/>
        </p:nvCxnSpPr>
        <p:spPr>
          <a:xfrm flipH="1">
            <a:off x="5165664" y="2721716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8F2D4EBC-BA98-DED7-2964-F4433AC9A5BA}"/>
              </a:ext>
            </a:extLst>
          </p:cNvPr>
          <p:cNvSpPr/>
          <p:nvPr/>
        </p:nvSpPr>
        <p:spPr>
          <a:xfrm>
            <a:off x="3471539" y="3160843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5FDB32-DB42-67A5-8FC0-7A85011793C0}"/>
              </a:ext>
            </a:extLst>
          </p:cNvPr>
          <p:cNvCxnSpPr>
            <a:cxnSpLocks/>
          </p:cNvCxnSpPr>
          <p:nvPr/>
        </p:nvCxnSpPr>
        <p:spPr>
          <a:xfrm>
            <a:off x="3803590" y="2605298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/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/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/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58D88E-F0B7-F646-E8B8-26C406A5BA0B}"/>
              </a:ext>
            </a:extLst>
          </p:cNvPr>
          <p:cNvCxnSpPr>
            <a:cxnSpLocks/>
          </p:cNvCxnSpPr>
          <p:nvPr/>
        </p:nvCxnSpPr>
        <p:spPr>
          <a:xfrm>
            <a:off x="3800887" y="2772513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/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l="-54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/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blipFill>
                <a:blip r:embed="rId6"/>
                <a:stretch>
                  <a:fillRect l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/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blipFill>
                <a:blip r:embed="rId7"/>
                <a:stretch>
                  <a:fillRect l="-40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EDCF49-365D-B1DD-DCF6-E36485D80BD6}"/>
              </a:ext>
            </a:extLst>
          </p:cNvPr>
          <p:cNvCxnSpPr>
            <a:cxnSpLocks/>
          </p:cNvCxnSpPr>
          <p:nvPr/>
        </p:nvCxnSpPr>
        <p:spPr>
          <a:xfrm>
            <a:off x="2342079" y="2982856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27D0DF-45FE-3C57-831C-021F4720C436}"/>
              </a:ext>
            </a:extLst>
          </p:cNvPr>
          <p:cNvCxnSpPr>
            <a:cxnSpLocks/>
          </p:cNvCxnSpPr>
          <p:nvPr/>
        </p:nvCxnSpPr>
        <p:spPr>
          <a:xfrm>
            <a:off x="5170956" y="3069102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/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/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05132-E101-8CD3-0B1A-659B48F9EBF8}"/>
              </a:ext>
            </a:extLst>
          </p:cNvPr>
          <p:cNvCxnSpPr>
            <a:cxnSpLocks/>
          </p:cNvCxnSpPr>
          <p:nvPr/>
        </p:nvCxnSpPr>
        <p:spPr>
          <a:xfrm>
            <a:off x="2224821" y="260529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/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8BF49E3-810E-832C-6161-DF4794B657F5}"/>
              </a:ext>
            </a:extLst>
          </p:cNvPr>
          <p:cNvSpPr/>
          <p:nvPr/>
        </p:nvSpPr>
        <p:spPr>
          <a:xfrm>
            <a:off x="7799498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9139275-12BA-7EE6-D2B3-D8F240A79E5D}"/>
              </a:ext>
            </a:extLst>
          </p:cNvPr>
          <p:cNvSpPr/>
          <p:nvPr/>
        </p:nvSpPr>
        <p:spPr>
          <a:xfrm>
            <a:off x="10624367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5C9B1E-A129-4CCC-B394-A4E625C6FFDE}"/>
              </a:ext>
            </a:extLst>
          </p:cNvPr>
          <p:cNvSpPr/>
          <p:nvPr/>
        </p:nvSpPr>
        <p:spPr>
          <a:xfrm>
            <a:off x="7952597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62B9D5-5BAA-EBEE-BE1F-564B5BADD59F}"/>
              </a:ext>
            </a:extLst>
          </p:cNvPr>
          <p:cNvSpPr/>
          <p:nvPr/>
        </p:nvSpPr>
        <p:spPr>
          <a:xfrm>
            <a:off x="8069013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7D03CB-10B1-99D7-068E-90B8A68C1EB7}"/>
              </a:ext>
            </a:extLst>
          </p:cNvPr>
          <p:cNvSpPr/>
          <p:nvPr/>
        </p:nvSpPr>
        <p:spPr>
          <a:xfrm>
            <a:off x="10446033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A4F5B6-82EF-338B-E6BC-B75D598BD3FA}"/>
              </a:ext>
            </a:extLst>
          </p:cNvPr>
          <p:cNvSpPr/>
          <p:nvPr/>
        </p:nvSpPr>
        <p:spPr>
          <a:xfrm>
            <a:off x="10562449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6AB3DF-247E-DF1F-66EE-58F9D800867E}"/>
              </a:ext>
            </a:extLst>
          </p:cNvPr>
          <p:cNvCxnSpPr>
            <a:cxnSpLocks/>
          </p:cNvCxnSpPr>
          <p:nvPr/>
        </p:nvCxnSpPr>
        <p:spPr>
          <a:xfrm flipH="1">
            <a:off x="7951011" y="2644661"/>
            <a:ext cx="2645" cy="784339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362FE7-DC85-B554-0E4D-180FD030E814}"/>
              </a:ext>
            </a:extLst>
          </p:cNvPr>
          <p:cNvCxnSpPr>
            <a:cxnSpLocks/>
          </p:cNvCxnSpPr>
          <p:nvPr/>
        </p:nvCxnSpPr>
        <p:spPr>
          <a:xfrm>
            <a:off x="8259169" y="2586126"/>
            <a:ext cx="1180343" cy="119424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E89DF-9955-4045-8D43-06B8AC48B5BB}"/>
              </a:ext>
            </a:extLst>
          </p:cNvPr>
          <p:cNvCxnSpPr>
            <a:cxnSpLocks/>
          </p:cNvCxnSpPr>
          <p:nvPr/>
        </p:nvCxnSpPr>
        <p:spPr>
          <a:xfrm>
            <a:off x="10782579" y="2626036"/>
            <a:ext cx="0" cy="802964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A80A960C-F58D-B453-47F6-CEE76761FEB4}"/>
              </a:ext>
            </a:extLst>
          </p:cNvPr>
          <p:cNvSpPr/>
          <p:nvPr/>
        </p:nvSpPr>
        <p:spPr>
          <a:xfrm>
            <a:off x="9111694" y="4326588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E1D458-34B8-9503-792F-E38909400316}"/>
              </a:ext>
            </a:extLst>
          </p:cNvPr>
          <p:cNvCxnSpPr>
            <a:cxnSpLocks/>
          </p:cNvCxnSpPr>
          <p:nvPr/>
        </p:nvCxnSpPr>
        <p:spPr>
          <a:xfrm>
            <a:off x="9442149" y="3772671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/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/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/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9D0107-ED64-8524-5765-A909DE0EA8EF}"/>
              </a:ext>
            </a:extLst>
          </p:cNvPr>
          <p:cNvCxnSpPr>
            <a:cxnSpLocks/>
          </p:cNvCxnSpPr>
          <p:nvPr/>
        </p:nvCxnSpPr>
        <p:spPr>
          <a:xfrm>
            <a:off x="9446122" y="3938258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/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blipFill>
                <a:blip r:embed="rId14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/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blipFill>
                <a:blip r:embed="rId15"/>
                <a:stretch>
                  <a:fillRect l="-13514" r="-270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/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blipFill>
                <a:blip r:embed="rId16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EEF194-AF78-AC58-DF46-194480C0AD0A}"/>
              </a:ext>
            </a:extLst>
          </p:cNvPr>
          <p:cNvCxnSpPr>
            <a:cxnSpLocks/>
          </p:cNvCxnSpPr>
          <p:nvPr/>
        </p:nvCxnSpPr>
        <p:spPr>
          <a:xfrm>
            <a:off x="7950108" y="2772513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FB71E0-D474-95F8-3FE6-EB59FDA1F8EE}"/>
              </a:ext>
            </a:extLst>
          </p:cNvPr>
          <p:cNvCxnSpPr>
            <a:cxnSpLocks/>
          </p:cNvCxnSpPr>
          <p:nvPr/>
        </p:nvCxnSpPr>
        <p:spPr>
          <a:xfrm>
            <a:off x="10782579" y="2798190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/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/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65D991-4E9B-01C2-0671-2EC28DEAD77F}"/>
              </a:ext>
            </a:extLst>
          </p:cNvPr>
          <p:cNvCxnSpPr>
            <a:cxnSpLocks/>
          </p:cNvCxnSpPr>
          <p:nvPr/>
        </p:nvCxnSpPr>
        <p:spPr>
          <a:xfrm>
            <a:off x="7831152" y="250961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/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D66937-09A1-7954-C664-630DD9EF1F4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9439512" y="2558904"/>
            <a:ext cx="1055807" cy="122146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1BE1E-26FD-A0A5-574F-1D7A32277937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9439512" y="2509618"/>
            <a:ext cx="0" cy="1636578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/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32611336-D95C-F785-0B99-C6E8131DAD9F}"/>
              </a:ext>
            </a:extLst>
          </p:cNvPr>
          <p:cNvSpPr/>
          <p:nvPr/>
        </p:nvSpPr>
        <p:spPr>
          <a:xfrm rot="20474912">
            <a:off x="9375854" y="3465721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/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/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blipFill>
                <a:blip r:embed="rId22"/>
                <a:stretch>
                  <a:fillRect l="-4098" r="-82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/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0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D0E1115-20C4-D429-42A8-C22B75ECA53E}"/>
              </a:ext>
            </a:extLst>
          </p:cNvPr>
          <p:cNvSpPr/>
          <p:nvPr/>
        </p:nvSpPr>
        <p:spPr>
          <a:xfrm rot="16200000">
            <a:off x="1104308" y="1710416"/>
            <a:ext cx="3003738" cy="3065615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E620B2-7E06-41FD-1E6F-A0C560E2264E}"/>
              </a:ext>
            </a:extLst>
          </p:cNvPr>
          <p:cNvCxnSpPr>
            <a:cxnSpLocks/>
          </p:cNvCxnSpPr>
          <p:nvPr/>
        </p:nvCxnSpPr>
        <p:spPr>
          <a:xfrm flipH="1">
            <a:off x="2709525" y="4745093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90F0FB-3F2A-167F-86DA-925BB7B69B1F}"/>
                  </a:ext>
                </a:extLst>
              </p:cNvPr>
              <p:cNvSpPr txBox="1"/>
              <p:nvPr/>
            </p:nvSpPr>
            <p:spPr>
              <a:xfrm>
                <a:off x="3035220" y="4706096"/>
                <a:ext cx="452207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90F0FB-3F2A-167F-86DA-925BB7B6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220" y="4706096"/>
                <a:ext cx="452207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328126-CCB1-74DD-08CA-68E040C68214}"/>
              </a:ext>
            </a:extLst>
          </p:cNvPr>
          <p:cNvCxnSpPr>
            <a:cxnSpLocks/>
          </p:cNvCxnSpPr>
          <p:nvPr/>
        </p:nvCxnSpPr>
        <p:spPr>
          <a:xfrm flipH="1">
            <a:off x="2710034" y="3444724"/>
            <a:ext cx="25779" cy="136553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F3E54F2-125D-2EE7-C7D1-6A8464EED951}"/>
              </a:ext>
            </a:extLst>
          </p:cNvPr>
          <p:cNvSpPr/>
          <p:nvPr/>
        </p:nvSpPr>
        <p:spPr>
          <a:xfrm rot="8382125" flipH="1">
            <a:off x="2302911" y="4372450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E4915D-2F34-CB5F-88C7-2C67F290F451}"/>
                  </a:ext>
                </a:extLst>
              </p:cNvPr>
              <p:cNvSpPr txBox="1"/>
              <p:nvPr/>
            </p:nvSpPr>
            <p:spPr>
              <a:xfrm>
                <a:off x="2193320" y="385834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E4915D-2F34-CB5F-88C7-2C67F290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320" y="3858345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6ED9C28F-1FB0-C834-1B98-8FE83C3F17AF}"/>
              </a:ext>
            </a:extLst>
          </p:cNvPr>
          <p:cNvSpPr/>
          <p:nvPr/>
        </p:nvSpPr>
        <p:spPr>
          <a:xfrm rot="5400000">
            <a:off x="2271846" y="2737128"/>
            <a:ext cx="927935" cy="95995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E65019-ADFA-20AD-A8D0-A871AE3797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22260" y="2930410"/>
            <a:ext cx="294112" cy="275277"/>
          </a:xfrm>
          <a:prstGeom prst="straightConnector1">
            <a:avLst/>
          </a:prstGeom>
          <a:ln w="31750">
            <a:solidFill>
              <a:srgbClr val="FFC000"/>
            </a:solidFill>
            <a:prstDash val="solid"/>
            <a:headEnd type="stealth" w="med" len="lg"/>
            <a:tailEnd type="stealth" w="med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5148E-590C-4E48-98E6-C99594B2E344}"/>
                  </a:ext>
                </a:extLst>
              </p:cNvPr>
              <p:cNvSpPr txBox="1"/>
              <p:nvPr/>
            </p:nvSpPr>
            <p:spPr>
              <a:xfrm>
                <a:off x="2465315" y="276087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5148E-590C-4E48-98E6-C99594B2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315" y="2760875"/>
                <a:ext cx="45220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0F937C-CDF8-A7F5-6E17-C2064B2F836A}"/>
                  </a:ext>
                </a:extLst>
              </p:cNvPr>
              <p:cNvSpPr txBox="1"/>
              <p:nvPr/>
            </p:nvSpPr>
            <p:spPr>
              <a:xfrm>
                <a:off x="3050851" y="3260058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0F937C-CDF8-A7F5-6E17-C2064B2F8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851" y="3260058"/>
                <a:ext cx="45220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157B63F2-4D2E-86A7-4B0F-CA69EF54A3D7}"/>
              </a:ext>
            </a:extLst>
          </p:cNvPr>
          <p:cNvSpPr/>
          <p:nvPr/>
        </p:nvSpPr>
        <p:spPr>
          <a:xfrm>
            <a:off x="2709526" y="3198841"/>
            <a:ext cx="46748" cy="46748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8EA33E5D-71C0-A7C0-EE60-409DA8896E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56" y="2219235"/>
            <a:ext cx="2697714" cy="2591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5FC28-9505-AED9-9B99-1A952ECC95F6}"/>
              </a:ext>
            </a:extLst>
          </p:cNvPr>
          <p:cNvSpPr/>
          <p:nvPr/>
        </p:nvSpPr>
        <p:spPr>
          <a:xfrm rot="20791887">
            <a:off x="6695849" y="4149523"/>
            <a:ext cx="239712" cy="17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514208-7535-9BF5-97EB-A94B04B5664C}"/>
              </a:ext>
            </a:extLst>
          </p:cNvPr>
          <p:cNvSpPr/>
          <p:nvPr/>
        </p:nvSpPr>
        <p:spPr>
          <a:xfrm rot="20791887">
            <a:off x="6510112" y="4171748"/>
            <a:ext cx="239712" cy="17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E76117-6FE7-7F54-6754-8AE42AEF1463}"/>
              </a:ext>
            </a:extLst>
          </p:cNvPr>
          <p:cNvSpPr/>
          <p:nvPr/>
        </p:nvSpPr>
        <p:spPr>
          <a:xfrm rot="300507">
            <a:off x="6302150" y="4194298"/>
            <a:ext cx="239712" cy="17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1619C-FD19-E0C2-98AE-8CE169C692C4}"/>
              </a:ext>
            </a:extLst>
          </p:cNvPr>
          <p:cNvSpPr/>
          <p:nvPr/>
        </p:nvSpPr>
        <p:spPr>
          <a:xfrm rot="1297041">
            <a:off x="5921150" y="4149522"/>
            <a:ext cx="239712" cy="17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6DEB7-33DA-975C-C419-D5A0265D50CC}"/>
              </a:ext>
            </a:extLst>
          </p:cNvPr>
          <p:cNvSpPr/>
          <p:nvPr/>
        </p:nvSpPr>
        <p:spPr>
          <a:xfrm rot="1437245">
            <a:off x="5926843" y="4222051"/>
            <a:ext cx="128832" cy="10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B7272-7D46-51AD-A96C-8718867794B6}"/>
              </a:ext>
            </a:extLst>
          </p:cNvPr>
          <p:cNvSpPr/>
          <p:nvPr/>
        </p:nvSpPr>
        <p:spPr>
          <a:xfrm rot="1437245">
            <a:off x="6092641" y="4257879"/>
            <a:ext cx="128832" cy="10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6173E9-0193-28A7-A447-1D19CE4DE48A}"/>
              </a:ext>
            </a:extLst>
          </p:cNvPr>
          <p:cNvSpPr/>
          <p:nvPr/>
        </p:nvSpPr>
        <p:spPr>
          <a:xfrm rot="1437245">
            <a:off x="6126243" y="4222050"/>
            <a:ext cx="128832" cy="10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1C7FF3-F2B9-CE28-08B3-2F6278177DE9}"/>
              </a:ext>
            </a:extLst>
          </p:cNvPr>
          <p:cNvSpPr/>
          <p:nvPr/>
        </p:nvSpPr>
        <p:spPr>
          <a:xfrm>
            <a:off x="6142316" y="4258559"/>
            <a:ext cx="128832" cy="10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8A3B3E-4D8C-DE6A-A881-5C9C4AF249F1}"/>
              </a:ext>
            </a:extLst>
          </p:cNvPr>
          <p:cNvSpPr/>
          <p:nvPr/>
        </p:nvSpPr>
        <p:spPr>
          <a:xfrm>
            <a:off x="5725799" y="4076646"/>
            <a:ext cx="159395" cy="15939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88E590-977A-0051-95BE-82B7EF88C1F5}"/>
              </a:ext>
            </a:extLst>
          </p:cNvPr>
          <p:cNvSpPr/>
          <p:nvPr/>
        </p:nvSpPr>
        <p:spPr>
          <a:xfrm>
            <a:off x="7127667" y="4031753"/>
            <a:ext cx="159395" cy="15939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E80DB4-3B59-9BD7-ACA6-B2020CC5917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805497" y="2219235"/>
            <a:ext cx="464885" cy="18574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B98250-2570-AEFC-F43B-14836CC5C44E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270382" y="2219235"/>
            <a:ext cx="880628" cy="183586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76ADA6-2E8A-6943-7095-4C274EB2017E}"/>
              </a:ext>
            </a:extLst>
          </p:cNvPr>
          <p:cNvCxnSpPr>
            <a:cxnSpLocks/>
          </p:cNvCxnSpPr>
          <p:nvPr/>
        </p:nvCxnSpPr>
        <p:spPr>
          <a:xfrm flipH="1">
            <a:off x="5877014" y="4144829"/>
            <a:ext cx="393368" cy="0"/>
          </a:xfrm>
          <a:prstGeom prst="line">
            <a:avLst/>
          </a:prstGeom>
          <a:ln w="19050">
            <a:solidFill>
              <a:srgbClr val="0B182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F8B614-16F7-C4C9-FD0A-D48232B7A948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285626" y="4111451"/>
            <a:ext cx="842041" cy="33378"/>
          </a:xfrm>
          <a:prstGeom prst="line">
            <a:avLst/>
          </a:prstGeom>
          <a:ln w="19050">
            <a:solidFill>
              <a:srgbClr val="0B182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F53511-C1B1-8D91-D956-6C02E316B207}"/>
                  </a:ext>
                </a:extLst>
              </p:cNvPr>
              <p:cNvSpPr txBox="1"/>
              <p:nvPr/>
            </p:nvSpPr>
            <p:spPr>
              <a:xfrm>
                <a:off x="6276508" y="4156343"/>
                <a:ext cx="185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F53511-C1B1-8D91-D956-6C02E316B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508" y="4156343"/>
                <a:ext cx="185115" cy="276999"/>
              </a:xfrm>
              <a:prstGeom prst="rect">
                <a:avLst/>
              </a:prstGeom>
              <a:blipFill>
                <a:blip r:embed="rId9"/>
                <a:stretch>
                  <a:fillRect l="-33333" r="-3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880F7-01AE-06AC-3AA6-14DEC45CF87C}"/>
                  </a:ext>
                </a:extLst>
              </p:cNvPr>
              <p:cNvSpPr txBox="1"/>
              <p:nvPr/>
            </p:nvSpPr>
            <p:spPr>
              <a:xfrm>
                <a:off x="5957201" y="385651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880F7-01AE-06AC-3AA6-14DEC45CF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201" y="3856511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CF2B7B-39D1-9386-7E4F-869DEDF5C98C}"/>
                  </a:ext>
                </a:extLst>
              </p:cNvPr>
              <p:cNvSpPr txBox="1"/>
              <p:nvPr/>
            </p:nvSpPr>
            <p:spPr>
              <a:xfrm>
                <a:off x="6507146" y="383096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CF2B7B-39D1-9386-7E4F-869DEDF5C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146" y="383096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627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0A0B309-C5CD-84BF-671B-7C6491CB638A}"/>
              </a:ext>
            </a:extLst>
          </p:cNvPr>
          <p:cNvSpPr/>
          <p:nvPr/>
        </p:nvSpPr>
        <p:spPr>
          <a:xfrm>
            <a:off x="6770474" y="5327098"/>
            <a:ext cx="5408589" cy="1288947"/>
          </a:xfrm>
          <a:custGeom>
            <a:avLst/>
            <a:gdLst>
              <a:gd name="connsiteX0" fmla="*/ 0 w 1299990"/>
              <a:gd name="connsiteY0" fmla="*/ 0 h 1326360"/>
              <a:gd name="connsiteX1" fmla="*/ 1299990 w 1299990"/>
              <a:gd name="connsiteY1" fmla="*/ 0 h 1326360"/>
              <a:gd name="connsiteX2" fmla="*/ 1299990 w 1299990"/>
              <a:gd name="connsiteY2" fmla="*/ 1326360 h 1326360"/>
              <a:gd name="connsiteX3" fmla="*/ 0 w 1299990"/>
              <a:gd name="connsiteY3" fmla="*/ 1326360 h 1326360"/>
              <a:gd name="connsiteX4" fmla="*/ 0 w 1299990"/>
              <a:gd name="connsiteY4" fmla="*/ 0 h 1326360"/>
              <a:gd name="connsiteX0" fmla="*/ 539827 w 1299990"/>
              <a:gd name="connsiteY0" fmla="*/ 0 h 1337377"/>
              <a:gd name="connsiteX1" fmla="*/ 1299990 w 1299990"/>
              <a:gd name="connsiteY1" fmla="*/ 11017 h 1337377"/>
              <a:gd name="connsiteX2" fmla="*/ 1299990 w 1299990"/>
              <a:gd name="connsiteY2" fmla="*/ 1337377 h 1337377"/>
              <a:gd name="connsiteX3" fmla="*/ 0 w 1299990"/>
              <a:gd name="connsiteY3" fmla="*/ 1337377 h 1337377"/>
              <a:gd name="connsiteX4" fmla="*/ 539827 w 1299990"/>
              <a:gd name="connsiteY4" fmla="*/ 0 h 1337377"/>
              <a:gd name="connsiteX0" fmla="*/ 539827 w 1972019"/>
              <a:gd name="connsiteY0" fmla="*/ 11017 h 1348394"/>
              <a:gd name="connsiteX1" fmla="*/ 1972019 w 1972019"/>
              <a:gd name="connsiteY1" fmla="*/ 0 h 1348394"/>
              <a:gd name="connsiteX2" fmla="*/ 1299990 w 1972019"/>
              <a:gd name="connsiteY2" fmla="*/ 1348394 h 1348394"/>
              <a:gd name="connsiteX3" fmla="*/ 0 w 1972019"/>
              <a:gd name="connsiteY3" fmla="*/ 1348394 h 1348394"/>
              <a:gd name="connsiteX4" fmla="*/ 539827 w 1972019"/>
              <a:gd name="connsiteY4" fmla="*/ 11017 h 1348394"/>
              <a:gd name="connsiteX0" fmla="*/ 539827 w 1972019"/>
              <a:gd name="connsiteY0" fmla="*/ 11017 h 1348394"/>
              <a:gd name="connsiteX1" fmla="*/ 1972019 w 1972019"/>
              <a:gd name="connsiteY1" fmla="*/ 0 h 1348394"/>
              <a:gd name="connsiteX2" fmla="*/ 1653472 w 1972019"/>
              <a:gd name="connsiteY2" fmla="*/ 1313819 h 1348394"/>
              <a:gd name="connsiteX3" fmla="*/ 0 w 1972019"/>
              <a:gd name="connsiteY3" fmla="*/ 1348394 h 1348394"/>
              <a:gd name="connsiteX4" fmla="*/ 539827 w 1972019"/>
              <a:gd name="connsiteY4" fmla="*/ 11017 h 1348394"/>
              <a:gd name="connsiteX0" fmla="*/ 375136 w 1972019"/>
              <a:gd name="connsiteY0" fmla="*/ 68642 h 1348394"/>
              <a:gd name="connsiteX1" fmla="*/ 1972019 w 1972019"/>
              <a:gd name="connsiteY1" fmla="*/ 0 h 1348394"/>
              <a:gd name="connsiteX2" fmla="*/ 1653472 w 1972019"/>
              <a:gd name="connsiteY2" fmla="*/ 1313819 h 1348394"/>
              <a:gd name="connsiteX3" fmla="*/ 0 w 1972019"/>
              <a:gd name="connsiteY3" fmla="*/ 1348394 h 1348394"/>
              <a:gd name="connsiteX4" fmla="*/ 375136 w 1972019"/>
              <a:gd name="connsiteY4" fmla="*/ 68642 h 134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019" h="1348394">
                <a:moveTo>
                  <a:pt x="375136" y="68642"/>
                </a:moveTo>
                <a:lnTo>
                  <a:pt x="1972019" y="0"/>
                </a:lnTo>
                <a:lnTo>
                  <a:pt x="1653472" y="1313819"/>
                </a:lnTo>
                <a:lnTo>
                  <a:pt x="0" y="1348394"/>
                </a:lnTo>
                <a:lnTo>
                  <a:pt x="375136" y="6864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pile of chains&#10;&#10;Description automatically generated">
            <a:extLst>
              <a:ext uri="{FF2B5EF4-FFF2-40B4-BE49-F238E27FC236}">
                <a16:creationId xmlns:a16="http://schemas.microsoft.com/office/drawing/2014/main" id="{A3EBDABF-20DC-FC0D-30FD-39C8DFE0B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127" y="5316445"/>
            <a:ext cx="1768853" cy="1238494"/>
          </a:xfrm>
          <a:prstGeom prst="rect">
            <a:avLst/>
          </a:prstGeom>
        </p:spPr>
      </p:pic>
      <p:pic>
        <p:nvPicPr>
          <p:cNvPr id="1026" name="Picture 2" descr="Chain PNG transparent image download, size: 3900x1200px">
            <a:extLst>
              <a:ext uri="{FF2B5EF4-FFF2-40B4-BE49-F238E27FC236}">
                <a16:creationId xmlns:a16="http://schemas.microsoft.com/office/drawing/2014/main" id="{7B521AD2-66CC-38D3-17A5-ADE37075F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2687">
            <a:off x="6681105" y="3932429"/>
            <a:ext cx="2969636" cy="91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ain PNG transparent image download, size: 3900x1200px">
            <a:extLst>
              <a:ext uri="{FF2B5EF4-FFF2-40B4-BE49-F238E27FC236}">
                <a16:creationId xmlns:a16="http://schemas.microsoft.com/office/drawing/2014/main" id="{B4F828D0-2B2D-7ACB-2A5F-B85349E6A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20" r="48172"/>
          <a:stretch/>
        </p:blipFill>
        <p:spPr bwMode="auto">
          <a:xfrm rot="5400000">
            <a:off x="9457821" y="4309459"/>
            <a:ext cx="1539076" cy="90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C04FA-BB2E-13D7-C4D9-619CEDD9CA5C}"/>
              </a:ext>
            </a:extLst>
          </p:cNvPr>
          <p:cNvCxnSpPr>
            <a:cxnSpLocks/>
          </p:cNvCxnSpPr>
          <p:nvPr/>
        </p:nvCxnSpPr>
        <p:spPr>
          <a:xfrm>
            <a:off x="10173380" y="4656720"/>
            <a:ext cx="0" cy="2624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F8F330-1AF5-7794-E616-E45EAA980688}"/>
              </a:ext>
            </a:extLst>
          </p:cNvPr>
          <p:cNvCxnSpPr>
            <a:cxnSpLocks/>
          </p:cNvCxnSpPr>
          <p:nvPr/>
        </p:nvCxnSpPr>
        <p:spPr>
          <a:xfrm>
            <a:off x="10131047" y="4525486"/>
            <a:ext cx="0" cy="2624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23A579-CAF4-7B7B-19D7-E03A8C434EAB}"/>
              </a:ext>
            </a:extLst>
          </p:cNvPr>
          <p:cNvCxnSpPr>
            <a:cxnSpLocks/>
          </p:cNvCxnSpPr>
          <p:nvPr/>
        </p:nvCxnSpPr>
        <p:spPr>
          <a:xfrm>
            <a:off x="10639046" y="4859920"/>
            <a:ext cx="0" cy="2624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4F5A63-2A56-CC53-B580-F679F0E4DBE8}"/>
              </a:ext>
            </a:extLst>
          </p:cNvPr>
          <p:cNvCxnSpPr>
            <a:cxnSpLocks/>
          </p:cNvCxnSpPr>
          <p:nvPr/>
        </p:nvCxnSpPr>
        <p:spPr>
          <a:xfrm>
            <a:off x="10596713" y="4787953"/>
            <a:ext cx="0" cy="2624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97D6E8-6F35-826D-CDB3-6E2D22A3B97D}"/>
                  </a:ext>
                </a:extLst>
              </p:cNvPr>
              <p:cNvSpPr txBox="1"/>
              <p:nvPr/>
            </p:nvSpPr>
            <p:spPr>
              <a:xfrm>
                <a:off x="8880447" y="4305922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97D6E8-6F35-826D-CDB3-6E2D22A3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47" y="4305922"/>
                <a:ext cx="64921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CD5132-FE83-421A-920F-224ED216AC91}"/>
              </a:ext>
            </a:extLst>
          </p:cNvPr>
          <p:cNvCxnSpPr>
            <a:cxnSpLocks/>
          </p:cNvCxnSpPr>
          <p:nvPr/>
        </p:nvCxnSpPr>
        <p:spPr>
          <a:xfrm>
            <a:off x="7517087" y="2984672"/>
            <a:ext cx="4122149" cy="0"/>
          </a:xfrm>
          <a:prstGeom prst="line">
            <a:avLst/>
          </a:prstGeom>
          <a:ln w="28575">
            <a:solidFill>
              <a:srgbClr val="2E14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2BE32B-DE8C-987E-BE1C-6E459D2D41B1}"/>
              </a:ext>
            </a:extLst>
          </p:cNvPr>
          <p:cNvCxnSpPr>
            <a:cxnSpLocks/>
          </p:cNvCxnSpPr>
          <p:nvPr/>
        </p:nvCxnSpPr>
        <p:spPr>
          <a:xfrm>
            <a:off x="10131047" y="4117573"/>
            <a:ext cx="1193499" cy="0"/>
          </a:xfrm>
          <a:prstGeom prst="line">
            <a:avLst/>
          </a:prstGeom>
          <a:ln w="2857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5B5CED-A590-9DB0-360D-2C5BB4416AF4}"/>
              </a:ext>
            </a:extLst>
          </p:cNvPr>
          <p:cNvCxnSpPr>
            <a:cxnSpLocks/>
          </p:cNvCxnSpPr>
          <p:nvPr/>
        </p:nvCxnSpPr>
        <p:spPr>
          <a:xfrm flipV="1">
            <a:off x="10417082" y="2984672"/>
            <a:ext cx="0" cy="1132901"/>
          </a:xfrm>
          <a:prstGeom prst="line">
            <a:avLst/>
          </a:prstGeom>
          <a:ln w="34925">
            <a:solidFill>
              <a:srgbClr val="2E141D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F34271-0AF8-BEBE-7CB3-A75EAC09889F}"/>
                  </a:ext>
                </a:extLst>
              </p:cNvPr>
              <p:cNvSpPr txBox="1"/>
              <p:nvPr/>
            </p:nvSpPr>
            <p:spPr>
              <a:xfrm>
                <a:off x="10526959" y="3338230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F34271-0AF8-BEBE-7CB3-A75EAC098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959" y="3338230"/>
                <a:ext cx="32342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1644E1-F80D-6108-9C17-720FAD1A87E3}"/>
              </a:ext>
            </a:extLst>
          </p:cNvPr>
          <p:cNvCxnSpPr/>
          <p:nvPr/>
        </p:nvCxnSpPr>
        <p:spPr>
          <a:xfrm flipV="1">
            <a:off x="11020046" y="5020787"/>
            <a:ext cx="685800" cy="512233"/>
          </a:xfrm>
          <a:prstGeom prst="straightConnector1">
            <a:avLst/>
          </a:prstGeom>
          <a:ln w="38100">
            <a:solidFill>
              <a:srgbClr val="0B182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75A3A-D897-F9EA-2E76-9472337F8E45}"/>
                  </a:ext>
                </a:extLst>
              </p:cNvPr>
              <p:cNvSpPr txBox="1"/>
              <p:nvPr/>
            </p:nvSpPr>
            <p:spPr>
              <a:xfrm>
                <a:off x="11705846" y="4619533"/>
                <a:ext cx="4760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75A3A-D897-F9EA-2E76-9472337F8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5846" y="4619533"/>
                <a:ext cx="47609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224E35-8BB4-EA45-BB02-E3F1B0D74313}"/>
                  </a:ext>
                </a:extLst>
              </p:cNvPr>
              <p:cNvSpPr txBox="1"/>
              <p:nvPr/>
            </p:nvSpPr>
            <p:spPr>
              <a:xfrm>
                <a:off x="572985" y="1915888"/>
                <a:ext cx="452207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224E35-8BB4-EA45-BB02-E3F1B0D74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5" y="1915888"/>
                <a:ext cx="452207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E8C1D1-F4B8-A6AB-B279-AB4D5ED341DD}"/>
              </a:ext>
            </a:extLst>
          </p:cNvPr>
          <p:cNvCxnSpPr>
            <a:cxnSpLocks/>
          </p:cNvCxnSpPr>
          <p:nvPr/>
        </p:nvCxnSpPr>
        <p:spPr>
          <a:xfrm>
            <a:off x="393205" y="2529788"/>
            <a:ext cx="148955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9D4144-5E76-62D4-3E97-58403102A23C}"/>
                  </a:ext>
                </a:extLst>
              </p:cNvPr>
              <p:cNvSpPr txBox="1"/>
              <p:nvPr/>
            </p:nvSpPr>
            <p:spPr>
              <a:xfrm>
                <a:off x="4278979" y="165407"/>
                <a:ext cx="452207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9D4144-5E76-62D4-3E97-58403102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79" y="165407"/>
                <a:ext cx="452207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DAB919-D225-0361-7EE7-7EB60FCDBA8E}"/>
              </a:ext>
            </a:extLst>
          </p:cNvPr>
          <p:cNvCxnSpPr>
            <a:cxnSpLocks/>
          </p:cNvCxnSpPr>
          <p:nvPr/>
        </p:nvCxnSpPr>
        <p:spPr>
          <a:xfrm>
            <a:off x="4108873" y="372451"/>
            <a:ext cx="0" cy="654191"/>
          </a:xfrm>
          <a:prstGeom prst="straightConnector1">
            <a:avLst/>
          </a:prstGeom>
          <a:ln w="41275">
            <a:solidFill>
              <a:srgbClr val="F51B22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BC678D-BE6D-6C60-6509-79752EB47C97}"/>
                  </a:ext>
                </a:extLst>
              </p:cNvPr>
              <p:cNvSpPr txBox="1"/>
              <p:nvPr/>
            </p:nvSpPr>
            <p:spPr>
              <a:xfrm>
                <a:off x="3550001" y="183301"/>
                <a:ext cx="5950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BC678D-BE6D-6C60-6509-79752EB47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01" y="183301"/>
                <a:ext cx="595035" cy="246221"/>
              </a:xfrm>
              <a:prstGeom prst="rect">
                <a:avLst/>
              </a:prstGeom>
              <a:blipFill>
                <a:blip r:embed="rId9"/>
                <a:stretch>
                  <a:fillRect l="-7143" r="-306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251032-174B-08CF-4391-B4BE408D59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29" y="0"/>
            <a:ext cx="5277587" cy="3143689"/>
          </a:xfrm>
          <a:custGeom>
            <a:avLst/>
            <a:gdLst>
              <a:gd name="connsiteX0" fmla="*/ 4573427 w 5277587"/>
              <a:gd name="connsiteY0" fmla="*/ 85945 h 3143689"/>
              <a:gd name="connsiteX1" fmla="*/ 4382927 w 5277587"/>
              <a:gd name="connsiteY1" fmla="*/ 308195 h 3143689"/>
              <a:gd name="connsiteX2" fmla="*/ 4573427 w 5277587"/>
              <a:gd name="connsiteY2" fmla="*/ 530445 h 3143689"/>
              <a:gd name="connsiteX3" fmla="*/ 4763927 w 5277587"/>
              <a:gd name="connsiteY3" fmla="*/ 308195 h 3143689"/>
              <a:gd name="connsiteX4" fmla="*/ 4573427 w 5277587"/>
              <a:gd name="connsiteY4" fmla="*/ 85945 h 3143689"/>
              <a:gd name="connsiteX5" fmla="*/ 0 w 5277587"/>
              <a:gd name="connsiteY5" fmla="*/ 0 h 3143689"/>
              <a:gd name="connsiteX6" fmla="*/ 5277587 w 5277587"/>
              <a:gd name="connsiteY6" fmla="*/ 0 h 3143689"/>
              <a:gd name="connsiteX7" fmla="*/ 5277587 w 5277587"/>
              <a:gd name="connsiteY7" fmla="*/ 3143689 h 3143689"/>
              <a:gd name="connsiteX8" fmla="*/ 0 w 5277587"/>
              <a:gd name="connsiteY8" fmla="*/ 3143689 h 314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7587" h="3143689">
                <a:moveTo>
                  <a:pt x="4573427" y="85945"/>
                </a:moveTo>
                <a:cubicBezTo>
                  <a:pt x="4468217" y="85945"/>
                  <a:pt x="4382927" y="185450"/>
                  <a:pt x="4382927" y="308195"/>
                </a:cubicBezTo>
                <a:cubicBezTo>
                  <a:pt x="4382927" y="430940"/>
                  <a:pt x="4468217" y="530445"/>
                  <a:pt x="4573427" y="530445"/>
                </a:cubicBezTo>
                <a:cubicBezTo>
                  <a:pt x="4678637" y="530445"/>
                  <a:pt x="4763927" y="430940"/>
                  <a:pt x="4763927" y="308195"/>
                </a:cubicBezTo>
                <a:cubicBezTo>
                  <a:pt x="4763927" y="185450"/>
                  <a:pt x="4678637" y="85945"/>
                  <a:pt x="4573427" y="85945"/>
                </a:cubicBezTo>
                <a:close/>
                <a:moveTo>
                  <a:pt x="0" y="0"/>
                </a:moveTo>
                <a:lnTo>
                  <a:pt x="5277587" y="0"/>
                </a:lnTo>
                <a:lnTo>
                  <a:pt x="5277587" y="3143689"/>
                </a:lnTo>
                <a:lnTo>
                  <a:pt x="0" y="3143689"/>
                </a:lnTo>
                <a:close/>
              </a:path>
            </a:pathLst>
          </a:cu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58922B-463F-D207-14B0-2833C84A8897}"/>
              </a:ext>
            </a:extLst>
          </p:cNvPr>
          <p:cNvCxnSpPr>
            <a:cxnSpLocks/>
          </p:cNvCxnSpPr>
          <p:nvPr/>
        </p:nvCxnSpPr>
        <p:spPr>
          <a:xfrm flipH="1">
            <a:off x="4152797" y="1055112"/>
            <a:ext cx="97130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563883-2235-B13B-FE31-DCAC9AC69DD7}"/>
                  </a:ext>
                </a:extLst>
              </p:cNvPr>
              <p:cNvSpPr txBox="1"/>
              <p:nvPr/>
            </p:nvSpPr>
            <p:spPr>
              <a:xfrm>
                <a:off x="4780735" y="1110145"/>
                <a:ext cx="6222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563883-2235-B13B-FE31-DCAC9AC6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735" y="1110145"/>
                <a:ext cx="622286" cy="246221"/>
              </a:xfrm>
              <a:prstGeom prst="rect">
                <a:avLst/>
              </a:prstGeom>
              <a:blipFill>
                <a:blip r:embed="rId11"/>
                <a:stretch>
                  <a:fillRect l="-6863" r="-3922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687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48D4A-7585-34D1-2CED-48E5B66D05E7}"/>
              </a:ext>
            </a:extLst>
          </p:cNvPr>
          <p:cNvCxnSpPr>
            <a:cxnSpLocks/>
          </p:cNvCxnSpPr>
          <p:nvPr/>
        </p:nvCxnSpPr>
        <p:spPr>
          <a:xfrm flipV="1">
            <a:off x="5495367" y="445233"/>
            <a:ext cx="1307668" cy="121345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307AFF4-8016-A2EC-F685-FC3793DD51E7}"/>
              </a:ext>
            </a:extLst>
          </p:cNvPr>
          <p:cNvCxnSpPr>
            <a:cxnSpLocks/>
            <a:stCxn id="4" idx="0"/>
            <a:endCxn id="4" idx="4"/>
          </p:cNvCxnSpPr>
          <p:nvPr/>
        </p:nvCxnSpPr>
        <p:spPr>
          <a:xfrm flipV="1">
            <a:off x="4449374" y="1660150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DA6D09F-CE55-46A8-87D3-975386BE21B9}"/>
              </a:ext>
            </a:extLst>
          </p:cNvPr>
          <p:cNvSpPr/>
          <p:nvPr/>
        </p:nvSpPr>
        <p:spPr>
          <a:xfrm rot="16200000">
            <a:off x="5630487" y="-693513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234DB8-5E71-30B1-4A20-62E0EB0D0462}"/>
              </a:ext>
            </a:extLst>
          </p:cNvPr>
          <p:cNvSpPr/>
          <p:nvPr/>
        </p:nvSpPr>
        <p:spPr>
          <a:xfrm>
            <a:off x="6774603" y="1624761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DE7E62-565D-83E6-8FC0-8E452501103A}"/>
              </a:ext>
            </a:extLst>
          </p:cNvPr>
          <p:cNvCxnSpPr>
            <a:cxnSpLocks/>
          </p:cNvCxnSpPr>
          <p:nvPr/>
        </p:nvCxnSpPr>
        <p:spPr>
          <a:xfrm flipV="1">
            <a:off x="6135269" y="447282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1BFDA7-8C54-E835-EB16-43C77DE76C76}"/>
              </a:ext>
            </a:extLst>
          </p:cNvPr>
          <p:cNvCxnSpPr>
            <a:cxnSpLocks/>
          </p:cNvCxnSpPr>
          <p:nvPr/>
        </p:nvCxnSpPr>
        <p:spPr>
          <a:xfrm>
            <a:off x="6803036" y="508451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E5BC-1DD7-0260-18DD-6BDB80A17CC2}"/>
                  </a:ext>
                </a:extLst>
              </p:cNvPr>
              <p:cNvSpPr txBox="1"/>
              <p:nvPr/>
            </p:nvSpPr>
            <p:spPr>
              <a:xfrm>
                <a:off x="6185009" y="10472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6E5BC-1DD7-0260-18DD-6BDB80A17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009" y="104726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9343A-A6ED-EE87-1B32-D037EEC4C698}"/>
                  </a:ext>
                </a:extLst>
              </p:cNvPr>
              <p:cNvSpPr txBox="1"/>
              <p:nvPr/>
            </p:nvSpPr>
            <p:spPr>
              <a:xfrm>
                <a:off x="8208842" y="1695540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9343A-A6ED-EE87-1B32-D037EEC4C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842" y="1695540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0D92758E-7960-8914-07F8-BB5488B87689}"/>
              </a:ext>
            </a:extLst>
          </p:cNvPr>
          <p:cNvSpPr/>
          <p:nvPr/>
        </p:nvSpPr>
        <p:spPr>
          <a:xfrm rot="5400000">
            <a:off x="5303211" y="1488847"/>
            <a:ext cx="319626" cy="33065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822D45-5EC8-967F-8AF1-17030BE8908C}"/>
                  </a:ext>
                </a:extLst>
              </p:cNvPr>
              <p:cNvSpPr txBox="1"/>
              <p:nvPr/>
            </p:nvSpPr>
            <p:spPr>
              <a:xfrm>
                <a:off x="5043160" y="174488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822D45-5EC8-967F-8AF1-17030BE89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160" y="1744885"/>
                <a:ext cx="45220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BD787B8-6607-3C77-752A-1C8E23C8172B}"/>
              </a:ext>
            </a:extLst>
          </p:cNvPr>
          <p:cNvSpPr/>
          <p:nvPr/>
        </p:nvSpPr>
        <p:spPr>
          <a:xfrm>
            <a:off x="8165993" y="1588406"/>
            <a:ext cx="112813" cy="1167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FAE0A1-F6DA-7AED-5DBD-D879F631F846}"/>
              </a:ext>
            </a:extLst>
          </p:cNvPr>
          <p:cNvCxnSpPr>
            <a:cxnSpLocks/>
          </p:cNvCxnSpPr>
          <p:nvPr/>
        </p:nvCxnSpPr>
        <p:spPr>
          <a:xfrm flipH="1" flipV="1">
            <a:off x="6794007" y="477359"/>
            <a:ext cx="1460548" cy="1202219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6D3213A-3951-2081-FAA3-105ED0844BC3}"/>
              </a:ext>
            </a:extLst>
          </p:cNvPr>
          <p:cNvSpPr/>
          <p:nvPr/>
        </p:nvSpPr>
        <p:spPr>
          <a:xfrm rot="19047970" flipH="1">
            <a:off x="6575577" y="316151"/>
            <a:ext cx="454917" cy="3393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EA1194-A16A-C526-FF21-B052E5321217}"/>
              </a:ext>
            </a:extLst>
          </p:cNvPr>
          <p:cNvSpPr/>
          <p:nvPr/>
        </p:nvSpPr>
        <p:spPr>
          <a:xfrm rot="21537779">
            <a:off x="6805158" y="1503645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115F7A-3FB0-5940-CA5E-94CEB968AB93}"/>
                  </a:ext>
                </a:extLst>
              </p:cNvPr>
              <p:cNvSpPr txBox="1"/>
              <p:nvPr/>
            </p:nvSpPr>
            <p:spPr>
              <a:xfrm>
                <a:off x="5837913" y="704543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115F7A-3FB0-5940-CA5E-94CEB968A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913" y="704543"/>
                <a:ext cx="4522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8471C9-94F9-2EE1-3F16-0CF65C8CE885}"/>
                  </a:ext>
                </a:extLst>
              </p:cNvPr>
              <p:cNvSpPr txBox="1"/>
              <p:nvPr/>
            </p:nvSpPr>
            <p:spPr>
              <a:xfrm>
                <a:off x="6466137" y="97898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8471C9-94F9-2EE1-3F16-0CF65C8CE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137" y="978988"/>
                <a:ext cx="452207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1F6174-3EDD-6027-3AD6-22177CAEE53C}"/>
              </a:ext>
            </a:extLst>
          </p:cNvPr>
          <p:cNvCxnSpPr>
            <a:cxnSpLocks/>
          </p:cNvCxnSpPr>
          <p:nvPr/>
        </p:nvCxnSpPr>
        <p:spPr>
          <a:xfrm flipV="1">
            <a:off x="4458365" y="3134967"/>
            <a:ext cx="2316238" cy="1882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E1E250-C0BB-BF54-8760-7F1A84D511EB}"/>
              </a:ext>
            </a:extLst>
          </p:cNvPr>
          <p:cNvCxnSpPr>
            <a:cxnSpLocks/>
          </p:cNvCxnSpPr>
          <p:nvPr/>
        </p:nvCxnSpPr>
        <p:spPr>
          <a:xfrm>
            <a:off x="6822085" y="3129929"/>
            <a:ext cx="2325624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BC1513-C292-0795-0245-0E161A300F9E}"/>
              </a:ext>
            </a:extLst>
          </p:cNvPr>
          <p:cNvCxnSpPr>
            <a:cxnSpLocks/>
          </p:cNvCxnSpPr>
          <p:nvPr/>
        </p:nvCxnSpPr>
        <p:spPr>
          <a:xfrm flipH="1" flipV="1">
            <a:off x="4443023" y="1679578"/>
            <a:ext cx="19341" cy="191198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2FEFFB-3EF5-87E1-34C4-C41F8CB968C9}"/>
              </a:ext>
            </a:extLst>
          </p:cNvPr>
          <p:cNvCxnSpPr>
            <a:cxnSpLocks/>
          </p:cNvCxnSpPr>
          <p:nvPr/>
        </p:nvCxnSpPr>
        <p:spPr>
          <a:xfrm flipV="1">
            <a:off x="6798735" y="2686051"/>
            <a:ext cx="5432" cy="68199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56F2500-E53E-AC29-035B-61C014DC2C44}"/>
              </a:ext>
            </a:extLst>
          </p:cNvPr>
          <p:cNvCxnSpPr>
            <a:cxnSpLocks/>
          </p:cNvCxnSpPr>
          <p:nvPr/>
        </p:nvCxnSpPr>
        <p:spPr>
          <a:xfrm flipV="1">
            <a:off x="9147709" y="1627776"/>
            <a:ext cx="0" cy="186726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0C75ED-F0FF-CF4C-3E5F-8C3354FAD45F}"/>
                  </a:ext>
                </a:extLst>
              </p:cNvPr>
              <p:cNvSpPr txBox="1"/>
              <p:nvPr/>
            </p:nvSpPr>
            <p:spPr>
              <a:xfrm>
                <a:off x="5327268" y="276503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0C75ED-F0FF-CF4C-3E5F-8C3354FAD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268" y="2765034"/>
                <a:ext cx="45220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E1F4CEC-E832-282A-417B-21AE988FFFE6}"/>
                  </a:ext>
                </a:extLst>
              </p:cNvPr>
              <p:cNvSpPr txBox="1"/>
              <p:nvPr/>
            </p:nvSpPr>
            <p:spPr>
              <a:xfrm>
                <a:off x="7760175" y="2784461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E1F4CEC-E832-282A-417B-21AE988F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175" y="2784461"/>
                <a:ext cx="45220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1F4E737-24D9-6CFC-FF47-A93C6A9DAB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6371" y="5225425"/>
            <a:ext cx="3036789" cy="1307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384F0-DF7D-E7A6-61E3-39841F0C66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7549" y="4496999"/>
            <a:ext cx="2705113" cy="2552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AEF474-D9D2-2B4F-DF3E-2695D4F43F13}"/>
                  </a:ext>
                </a:extLst>
              </p:cNvPr>
              <p:cNvSpPr txBox="1"/>
              <p:nvPr/>
            </p:nvSpPr>
            <p:spPr>
              <a:xfrm>
                <a:off x="2368209" y="5380829"/>
                <a:ext cx="23436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AEF474-D9D2-2B4F-DF3E-2695D4F43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09" y="5380829"/>
                <a:ext cx="234360" cy="230832"/>
              </a:xfrm>
              <a:prstGeom prst="rect">
                <a:avLst/>
              </a:prstGeom>
              <a:blipFill>
                <a:blip r:embed="rId14"/>
                <a:stretch>
                  <a:fillRect l="-17949" r="-512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93EDCF-750F-8CD8-7D2D-33FE7AA054F7}"/>
                  </a:ext>
                </a:extLst>
              </p:cNvPr>
              <p:cNvSpPr txBox="1"/>
              <p:nvPr/>
            </p:nvSpPr>
            <p:spPr>
              <a:xfrm>
                <a:off x="5360746" y="5528902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93EDCF-750F-8CD8-7D2D-33FE7AA05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746" y="5528902"/>
                <a:ext cx="649217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061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A459C2-09B4-B9FB-B60B-AFAD140CA132}"/>
              </a:ext>
            </a:extLst>
          </p:cNvPr>
          <p:cNvCxnSpPr>
            <a:cxnSpLocks/>
          </p:cNvCxnSpPr>
          <p:nvPr/>
        </p:nvCxnSpPr>
        <p:spPr>
          <a:xfrm flipV="1">
            <a:off x="4819225" y="5238573"/>
            <a:ext cx="0" cy="340995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488A19-ED81-29C2-D9F1-443B4E23AC6D}"/>
              </a:ext>
            </a:extLst>
          </p:cNvPr>
          <p:cNvCxnSpPr>
            <a:cxnSpLocks/>
          </p:cNvCxnSpPr>
          <p:nvPr/>
        </p:nvCxnSpPr>
        <p:spPr>
          <a:xfrm flipV="1">
            <a:off x="5207624" y="5217441"/>
            <a:ext cx="0" cy="36212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ylinder 2">
            <a:extLst>
              <a:ext uri="{FF2B5EF4-FFF2-40B4-BE49-F238E27FC236}">
                <a16:creationId xmlns:a16="http://schemas.microsoft.com/office/drawing/2014/main" id="{41B08FF3-277A-9192-AD49-82329B0B250E}"/>
              </a:ext>
            </a:extLst>
          </p:cNvPr>
          <p:cNvSpPr/>
          <p:nvPr/>
        </p:nvSpPr>
        <p:spPr>
          <a:xfrm>
            <a:off x="4495612" y="1627284"/>
            <a:ext cx="250257" cy="2406316"/>
          </a:xfrm>
          <a:prstGeom prst="can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ealistic Steel ball. 21079094 PNG">
            <a:extLst>
              <a:ext uri="{FF2B5EF4-FFF2-40B4-BE49-F238E27FC236}">
                <a16:creationId xmlns:a16="http://schemas.microsoft.com/office/drawing/2014/main" id="{3B33337D-31AA-5B96-AE8C-5E7242FF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059" y="3622183"/>
            <a:ext cx="548556" cy="41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949356-DE8F-00F5-F37A-BB63D1248E15}"/>
              </a:ext>
            </a:extLst>
          </p:cNvPr>
          <p:cNvCxnSpPr>
            <a:cxnSpLocks/>
          </p:cNvCxnSpPr>
          <p:nvPr/>
        </p:nvCxnSpPr>
        <p:spPr>
          <a:xfrm>
            <a:off x="2651374" y="3827891"/>
            <a:ext cx="565059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61059B-AB55-3855-5170-0F8357C5AB48}"/>
              </a:ext>
            </a:extLst>
          </p:cNvPr>
          <p:cNvCxnSpPr>
            <a:cxnSpLocks/>
          </p:cNvCxnSpPr>
          <p:nvPr/>
        </p:nvCxnSpPr>
        <p:spPr>
          <a:xfrm>
            <a:off x="2651374" y="3827891"/>
            <a:ext cx="1844238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59658-C5B3-CA33-3F1D-7E956D878670}"/>
                  </a:ext>
                </a:extLst>
              </p:cNvPr>
              <p:cNvSpPr txBox="1"/>
              <p:nvPr/>
            </p:nvSpPr>
            <p:spPr>
              <a:xfrm>
                <a:off x="2799985" y="3827891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59658-C5B3-CA33-3F1D-7E956D878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85" y="3827891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t="-37705" r="-77027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490E4AA-61F9-5B0A-18A1-EB68C89E1216}"/>
              </a:ext>
            </a:extLst>
          </p:cNvPr>
          <p:cNvSpPr/>
          <p:nvPr/>
        </p:nvSpPr>
        <p:spPr>
          <a:xfrm rot="21537779">
            <a:off x="4328452" y="3670805"/>
            <a:ext cx="165766" cy="155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E9ABFE-4FA5-73FC-4F96-31FB8C256814}"/>
                  </a:ext>
                </a:extLst>
              </p:cNvPr>
              <p:cNvSpPr txBox="1"/>
              <p:nvPr/>
            </p:nvSpPr>
            <p:spPr>
              <a:xfrm>
                <a:off x="4144132" y="2874377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E9ABFE-4FA5-73FC-4F96-31FB8C256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132" y="2874377"/>
                <a:ext cx="267203" cy="372516"/>
              </a:xfrm>
              <a:prstGeom prst="rect">
                <a:avLst/>
              </a:prstGeom>
              <a:blipFill>
                <a:blip r:embed="rId4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28268D1-3CBC-54DB-442E-6AFF7A4CA8BD}"/>
              </a:ext>
            </a:extLst>
          </p:cNvPr>
          <p:cNvSpPr/>
          <p:nvPr/>
        </p:nvSpPr>
        <p:spPr>
          <a:xfrm>
            <a:off x="4207092" y="2647991"/>
            <a:ext cx="820344" cy="313410"/>
          </a:xfrm>
          <a:custGeom>
            <a:avLst/>
            <a:gdLst>
              <a:gd name="connsiteX0" fmla="*/ 1328235 w 1328235"/>
              <a:gd name="connsiteY0" fmla="*/ 333859 h 583261"/>
              <a:gd name="connsiteX1" fmla="*/ 1247273 w 1328235"/>
              <a:gd name="connsiteY1" fmla="*/ 202097 h 583261"/>
              <a:gd name="connsiteX2" fmla="*/ 1072648 w 1328235"/>
              <a:gd name="connsiteY2" fmla="*/ 89384 h 583261"/>
              <a:gd name="connsiteX3" fmla="*/ 858335 w 1328235"/>
              <a:gd name="connsiteY3" fmla="*/ 27472 h 583261"/>
              <a:gd name="connsiteX4" fmla="*/ 658310 w 1328235"/>
              <a:gd name="connsiteY4" fmla="*/ 17947 h 583261"/>
              <a:gd name="connsiteX5" fmla="*/ 464635 w 1328235"/>
              <a:gd name="connsiteY5" fmla="*/ 3659 h 583261"/>
              <a:gd name="connsiteX6" fmla="*/ 337635 w 1328235"/>
              <a:gd name="connsiteY6" fmla="*/ 6834 h 583261"/>
              <a:gd name="connsiteX7" fmla="*/ 234448 w 1328235"/>
              <a:gd name="connsiteY7" fmla="*/ 75097 h 583261"/>
              <a:gd name="connsiteX8" fmla="*/ 83635 w 1328235"/>
              <a:gd name="connsiteY8" fmla="*/ 181459 h 583261"/>
              <a:gd name="connsiteX9" fmla="*/ 31248 w 1328235"/>
              <a:gd name="connsiteY9" fmla="*/ 344972 h 583261"/>
              <a:gd name="connsiteX10" fmla="*/ 12198 w 1328235"/>
              <a:gd name="connsiteY10" fmla="*/ 454509 h 583261"/>
              <a:gd name="connsiteX11" fmla="*/ 221748 w 1328235"/>
              <a:gd name="connsiteY11" fmla="*/ 578334 h 583261"/>
              <a:gd name="connsiteX12" fmla="*/ 402723 w 1328235"/>
              <a:gd name="connsiteY12" fmla="*/ 559284 h 583261"/>
              <a:gd name="connsiteX0" fmla="*/ 1307644 w 1307644"/>
              <a:gd name="connsiteY0" fmla="*/ 333859 h 583261"/>
              <a:gd name="connsiteX1" fmla="*/ 1226682 w 1307644"/>
              <a:gd name="connsiteY1" fmla="*/ 202097 h 583261"/>
              <a:gd name="connsiteX2" fmla="*/ 1052057 w 1307644"/>
              <a:gd name="connsiteY2" fmla="*/ 89384 h 583261"/>
              <a:gd name="connsiteX3" fmla="*/ 837744 w 1307644"/>
              <a:gd name="connsiteY3" fmla="*/ 27472 h 583261"/>
              <a:gd name="connsiteX4" fmla="*/ 637719 w 1307644"/>
              <a:gd name="connsiteY4" fmla="*/ 17947 h 583261"/>
              <a:gd name="connsiteX5" fmla="*/ 444044 w 1307644"/>
              <a:gd name="connsiteY5" fmla="*/ 3659 h 583261"/>
              <a:gd name="connsiteX6" fmla="*/ 317044 w 1307644"/>
              <a:gd name="connsiteY6" fmla="*/ 6834 h 583261"/>
              <a:gd name="connsiteX7" fmla="*/ 213857 w 1307644"/>
              <a:gd name="connsiteY7" fmla="*/ 75097 h 583261"/>
              <a:gd name="connsiteX8" fmla="*/ 63044 w 1307644"/>
              <a:gd name="connsiteY8" fmla="*/ 181459 h 583261"/>
              <a:gd name="connsiteX9" fmla="*/ 10657 w 1307644"/>
              <a:gd name="connsiteY9" fmla="*/ 344972 h 583261"/>
              <a:gd name="connsiteX10" fmla="*/ 18948 w 1307644"/>
              <a:gd name="connsiteY10" fmla="*/ 457685 h 583261"/>
              <a:gd name="connsiteX11" fmla="*/ 201157 w 1307644"/>
              <a:gd name="connsiteY11" fmla="*/ 578334 h 583261"/>
              <a:gd name="connsiteX12" fmla="*/ 382132 w 1307644"/>
              <a:gd name="connsiteY12" fmla="*/ 559284 h 583261"/>
              <a:gd name="connsiteX0" fmla="*/ 1311781 w 1311781"/>
              <a:gd name="connsiteY0" fmla="*/ 333859 h 583261"/>
              <a:gd name="connsiteX1" fmla="*/ 1230819 w 1311781"/>
              <a:gd name="connsiteY1" fmla="*/ 202097 h 583261"/>
              <a:gd name="connsiteX2" fmla="*/ 1056194 w 1311781"/>
              <a:gd name="connsiteY2" fmla="*/ 89384 h 583261"/>
              <a:gd name="connsiteX3" fmla="*/ 841881 w 1311781"/>
              <a:gd name="connsiteY3" fmla="*/ 27472 h 583261"/>
              <a:gd name="connsiteX4" fmla="*/ 641856 w 1311781"/>
              <a:gd name="connsiteY4" fmla="*/ 17947 h 583261"/>
              <a:gd name="connsiteX5" fmla="*/ 448181 w 1311781"/>
              <a:gd name="connsiteY5" fmla="*/ 3659 h 583261"/>
              <a:gd name="connsiteX6" fmla="*/ 321181 w 1311781"/>
              <a:gd name="connsiteY6" fmla="*/ 6834 h 583261"/>
              <a:gd name="connsiteX7" fmla="*/ 217994 w 1311781"/>
              <a:gd name="connsiteY7" fmla="*/ 75097 h 583261"/>
              <a:gd name="connsiteX8" fmla="*/ 67181 w 1311781"/>
              <a:gd name="connsiteY8" fmla="*/ 181459 h 583261"/>
              <a:gd name="connsiteX9" fmla="*/ 7337 w 1311781"/>
              <a:gd name="connsiteY9" fmla="*/ 319576 h 583261"/>
              <a:gd name="connsiteX10" fmla="*/ 23085 w 1311781"/>
              <a:gd name="connsiteY10" fmla="*/ 457685 h 583261"/>
              <a:gd name="connsiteX11" fmla="*/ 205294 w 1311781"/>
              <a:gd name="connsiteY11" fmla="*/ 578334 h 583261"/>
              <a:gd name="connsiteX12" fmla="*/ 386269 w 1311781"/>
              <a:gd name="connsiteY12" fmla="*/ 559284 h 583261"/>
              <a:gd name="connsiteX0" fmla="*/ 1311781 w 1311781"/>
              <a:gd name="connsiteY0" fmla="*/ 332383 h 581785"/>
              <a:gd name="connsiteX1" fmla="*/ 1230819 w 1311781"/>
              <a:gd name="connsiteY1" fmla="*/ 200621 h 581785"/>
              <a:gd name="connsiteX2" fmla="*/ 1056194 w 1311781"/>
              <a:gd name="connsiteY2" fmla="*/ 87908 h 581785"/>
              <a:gd name="connsiteX3" fmla="*/ 841881 w 1311781"/>
              <a:gd name="connsiteY3" fmla="*/ 25996 h 581785"/>
              <a:gd name="connsiteX4" fmla="*/ 641856 w 1311781"/>
              <a:gd name="connsiteY4" fmla="*/ 16471 h 581785"/>
              <a:gd name="connsiteX5" fmla="*/ 448181 w 1311781"/>
              <a:gd name="connsiteY5" fmla="*/ 2183 h 581785"/>
              <a:gd name="connsiteX6" fmla="*/ 321181 w 1311781"/>
              <a:gd name="connsiteY6" fmla="*/ 5358 h 581785"/>
              <a:gd name="connsiteX7" fmla="*/ 198109 w 1311781"/>
              <a:gd name="connsiteY7" fmla="*/ 51401 h 581785"/>
              <a:gd name="connsiteX8" fmla="*/ 67181 w 1311781"/>
              <a:gd name="connsiteY8" fmla="*/ 179983 h 581785"/>
              <a:gd name="connsiteX9" fmla="*/ 7337 w 1311781"/>
              <a:gd name="connsiteY9" fmla="*/ 318100 h 581785"/>
              <a:gd name="connsiteX10" fmla="*/ 23085 w 1311781"/>
              <a:gd name="connsiteY10" fmla="*/ 456209 h 581785"/>
              <a:gd name="connsiteX11" fmla="*/ 205294 w 1311781"/>
              <a:gd name="connsiteY11" fmla="*/ 576858 h 581785"/>
              <a:gd name="connsiteX12" fmla="*/ 386269 w 1311781"/>
              <a:gd name="connsiteY12" fmla="*/ 557808 h 581785"/>
              <a:gd name="connsiteX0" fmla="*/ 1311781 w 1311781"/>
              <a:gd name="connsiteY0" fmla="*/ 332383 h 589028"/>
              <a:gd name="connsiteX1" fmla="*/ 1230819 w 1311781"/>
              <a:gd name="connsiteY1" fmla="*/ 200621 h 589028"/>
              <a:gd name="connsiteX2" fmla="*/ 1056194 w 1311781"/>
              <a:gd name="connsiteY2" fmla="*/ 87908 h 589028"/>
              <a:gd name="connsiteX3" fmla="*/ 841881 w 1311781"/>
              <a:gd name="connsiteY3" fmla="*/ 25996 h 589028"/>
              <a:gd name="connsiteX4" fmla="*/ 641856 w 1311781"/>
              <a:gd name="connsiteY4" fmla="*/ 16471 h 589028"/>
              <a:gd name="connsiteX5" fmla="*/ 448181 w 1311781"/>
              <a:gd name="connsiteY5" fmla="*/ 2183 h 589028"/>
              <a:gd name="connsiteX6" fmla="*/ 321181 w 1311781"/>
              <a:gd name="connsiteY6" fmla="*/ 5358 h 589028"/>
              <a:gd name="connsiteX7" fmla="*/ 198109 w 1311781"/>
              <a:gd name="connsiteY7" fmla="*/ 51401 h 589028"/>
              <a:gd name="connsiteX8" fmla="*/ 67181 w 1311781"/>
              <a:gd name="connsiteY8" fmla="*/ 179983 h 589028"/>
              <a:gd name="connsiteX9" fmla="*/ 7337 w 1311781"/>
              <a:gd name="connsiteY9" fmla="*/ 318100 h 589028"/>
              <a:gd name="connsiteX10" fmla="*/ 23085 w 1311781"/>
              <a:gd name="connsiteY10" fmla="*/ 456209 h 589028"/>
              <a:gd name="connsiteX11" fmla="*/ 205294 w 1311781"/>
              <a:gd name="connsiteY11" fmla="*/ 576858 h 589028"/>
              <a:gd name="connsiteX12" fmla="*/ 431010 w 1311781"/>
              <a:gd name="connsiteY12" fmla="*/ 586376 h 589028"/>
              <a:gd name="connsiteX0" fmla="*/ 1311781 w 1311781"/>
              <a:gd name="connsiteY0" fmla="*/ 336116 h 592759"/>
              <a:gd name="connsiteX1" fmla="*/ 1230819 w 1311781"/>
              <a:gd name="connsiteY1" fmla="*/ 204354 h 592759"/>
              <a:gd name="connsiteX2" fmla="*/ 1056194 w 1311781"/>
              <a:gd name="connsiteY2" fmla="*/ 91641 h 592759"/>
              <a:gd name="connsiteX3" fmla="*/ 841881 w 1311781"/>
              <a:gd name="connsiteY3" fmla="*/ 29729 h 592759"/>
              <a:gd name="connsiteX4" fmla="*/ 649313 w 1311781"/>
              <a:gd name="connsiteY4" fmla="*/ 1157 h 592759"/>
              <a:gd name="connsiteX5" fmla="*/ 448181 w 1311781"/>
              <a:gd name="connsiteY5" fmla="*/ 5916 h 592759"/>
              <a:gd name="connsiteX6" fmla="*/ 321181 w 1311781"/>
              <a:gd name="connsiteY6" fmla="*/ 9091 h 592759"/>
              <a:gd name="connsiteX7" fmla="*/ 198109 w 1311781"/>
              <a:gd name="connsiteY7" fmla="*/ 55134 h 592759"/>
              <a:gd name="connsiteX8" fmla="*/ 67181 w 1311781"/>
              <a:gd name="connsiteY8" fmla="*/ 183716 h 592759"/>
              <a:gd name="connsiteX9" fmla="*/ 7337 w 1311781"/>
              <a:gd name="connsiteY9" fmla="*/ 321833 h 592759"/>
              <a:gd name="connsiteX10" fmla="*/ 23085 w 1311781"/>
              <a:gd name="connsiteY10" fmla="*/ 459942 h 592759"/>
              <a:gd name="connsiteX11" fmla="*/ 205294 w 1311781"/>
              <a:gd name="connsiteY11" fmla="*/ 580591 h 592759"/>
              <a:gd name="connsiteX12" fmla="*/ 431010 w 1311781"/>
              <a:gd name="connsiteY12" fmla="*/ 590109 h 592759"/>
              <a:gd name="connsiteX0" fmla="*/ 1311781 w 1311781"/>
              <a:gd name="connsiteY0" fmla="*/ 352525 h 609170"/>
              <a:gd name="connsiteX1" fmla="*/ 1230819 w 1311781"/>
              <a:gd name="connsiteY1" fmla="*/ 220763 h 609170"/>
              <a:gd name="connsiteX2" fmla="*/ 1056194 w 1311781"/>
              <a:gd name="connsiteY2" fmla="*/ 108050 h 609170"/>
              <a:gd name="connsiteX3" fmla="*/ 841881 w 1311781"/>
              <a:gd name="connsiteY3" fmla="*/ 46138 h 609170"/>
              <a:gd name="connsiteX4" fmla="*/ 649313 w 1311781"/>
              <a:gd name="connsiteY4" fmla="*/ 17566 h 609170"/>
              <a:gd name="connsiteX5" fmla="*/ 445695 w 1311781"/>
              <a:gd name="connsiteY5" fmla="*/ 106 h 609170"/>
              <a:gd name="connsiteX6" fmla="*/ 321181 w 1311781"/>
              <a:gd name="connsiteY6" fmla="*/ 25500 h 609170"/>
              <a:gd name="connsiteX7" fmla="*/ 198109 w 1311781"/>
              <a:gd name="connsiteY7" fmla="*/ 71543 h 609170"/>
              <a:gd name="connsiteX8" fmla="*/ 67181 w 1311781"/>
              <a:gd name="connsiteY8" fmla="*/ 200125 h 609170"/>
              <a:gd name="connsiteX9" fmla="*/ 7337 w 1311781"/>
              <a:gd name="connsiteY9" fmla="*/ 338242 h 609170"/>
              <a:gd name="connsiteX10" fmla="*/ 23085 w 1311781"/>
              <a:gd name="connsiteY10" fmla="*/ 476351 h 609170"/>
              <a:gd name="connsiteX11" fmla="*/ 205294 w 1311781"/>
              <a:gd name="connsiteY11" fmla="*/ 597000 h 609170"/>
              <a:gd name="connsiteX12" fmla="*/ 431010 w 1311781"/>
              <a:gd name="connsiteY12" fmla="*/ 606518 h 609170"/>
              <a:gd name="connsiteX0" fmla="*/ 1311781 w 1311781"/>
              <a:gd name="connsiteY0" fmla="*/ 371744 h 628387"/>
              <a:gd name="connsiteX1" fmla="*/ 1230819 w 1311781"/>
              <a:gd name="connsiteY1" fmla="*/ 239982 h 628387"/>
              <a:gd name="connsiteX2" fmla="*/ 1056194 w 1311781"/>
              <a:gd name="connsiteY2" fmla="*/ 127269 h 628387"/>
              <a:gd name="connsiteX3" fmla="*/ 841881 w 1311781"/>
              <a:gd name="connsiteY3" fmla="*/ 65357 h 628387"/>
              <a:gd name="connsiteX4" fmla="*/ 654284 w 1311781"/>
              <a:gd name="connsiteY4" fmla="*/ 1868 h 628387"/>
              <a:gd name="connsiteX5" fmla="*/ 445695 w 1311781"/>
              <a:gd name="connsiteY5" fmla="*/ 19325 h 628387"/>
              <a:gd name="connsiteX6" fmla="*/ 321181 w 1311781"/>
              <a:gd name="connsiteY6" fmla="*/ 44719 h 628387"/>
              <a:gd name="connsiteX7" fmla="*/ 198109 w 1311781"/>
              <a:gd name="connsiteY7" fmla="*/ 90762 h 628387"/>
              <a:gd name="connsiteX8" fmla="*/ 67181 w 1311781"/>
              <a:gd name="connsiteY8" fmla="*/ 219344 h 628387"/>
              <a:gd name="connsiteX9" fmla="*/ 7337 w 1311781"/>
              <a:gd name="connsiteY9" fmla="*/ 357461 h 628387"/>
              <a:gd name="connsiteX10" fmla="*/ 23085 w 1311781"/>
              <a:gd name="connsiteY10" fmla="*/ 495570 h 628387"/>
              <a:gd name="connsiteX11" fmla="*/ 205294 w 1311781"/>
              <a:gd name="connsiteY11" fmla="*/ 616219 h 628387"/>
              <a:gd name="connsiteX12" fmla="*/ 431010 w 1311781"/>
              <a:gd name="connsiteY12" fmla="*/ 625737 h 628387"/>
              <a:gd name="connsiteX0" fmla="*/ 1311781 w 1311781"/>
              <a:gd name="connsiteY0" fmla="*/ 370066 h 626711"/>
              <a:gd name="connsiteX1" fmla="*/ 1230819 w 1311781"/>
              <a:gd name="connsiteY1" fmla="*/ 238304 h 626711"/>
              <a:gd name="connsiteX2" fmla="*/ 1056194 w 1311781"/>
              <a:gd name="connsiteY2" fmla="*/ 125591 h 626711"/>
              <a:gd name="connsiteX3" fmla="*/ 849337 w 1311781"/>
              <a:gd name="connsiteY3" fmla="*/ 28761 h 626711"/>
              <a:gd name="connsiteX4" fmla="*/ 654284 w 1311781"/>
              <a:gd name="connsiteY4" fmla="*/ 190 h 626711"/>
              <a:gd name="connsiteX5" fmla="*/ 445695 w 1311781"/>
              <a:gd name="connsiteY5" fmla="*/ 17647 h 626711"/>
              <a:gd name="connsiteX6" fmla="*/ 321181 w 1311781"/>
              <a:gd name="connsiteY6" fmla="*/ 43041 h 626711"/>
              <a:gd name="connsiteX7" fmla="*/ 198109 w 1311781"/>
              <a:gd name="connsiteY7" fmla="*/ 89084 h 626711"/>
              <a:gd name="connsiteX8" fmla="*/ 67181 w 1311781"/>
              <a:gd name="connsiteY8" fmla="*/ 217666 h 626711"/>
              <a:gd name="connsiteX9" fmla="*/ 7337 w 1311781"/>
              <a:gd name="connsiteY9" fmla="*/ 355783 h 626711"/>
              <a:gd name="connsiteX10" fmla="*/ 23085 w 1311781"/>
              <a:gd name="connsiteY10" fmla="*/ 493892 h 626711"/>
              <a:gd name="connsiteX11" fmla="*/ 205294 w 1311781"/>
              <a:gd name="connsiteY11" fmla="*/ 614541 h 626711"/>
              <a:gd name="connsiteX12" fmla="*/ 431010 w 1311781"/>
              <a:gd name="connsiteY12" fmla="*/ 624059 h 626711"/>
              <a:gd name="connsiteX0" fmla="*/ 1311781 w 1311781"/>
              <a:gd name="connsiteY0" fmla="*/ 370066 h 626709"/>
              <a:gd name="connsiteX1" fmla="*/ 1230819 w 1311781"/>
              <a:gd name="connsiteY1" fmla="*/ 238304 h 626709"/>
              <a:gd name="connsiteX2" fmla="*/ 1063651 w 1311781"/>
              <a:gd name="connsiteY2" fmla="*/ 97023 h 626709"/>
              <a:gd name="connsiteX3" fmla="*/ 849337 w 1311781"/>
              <a:gd name="connsiteY3" fmla="*/ 28761 h 626709"/>
              <a:gd name="connsiteX4" fmla="*/ 654284 w 1311781"/>
              <a:gd name="connsiteY4" fmla="*/ 190 h 626709"/>
              <a:gd name="connsiteX5" fmla="*/ 445695 w 1311781"/>
              <a:gd name="connsiteY5" fmla="*/ 17647 h 626709"/>
              <a:gd name="connsiteX6" fmla="*/ 321181 w 1311781"/>
              <a:gd name="connsiteY6" fmla="*/ 43041 h 626709"/>
              <a:gd name="connsiteX7" fmla="*/ 198109 w 1311781"/>
              <a:gd name="connsiteY7" fmla="*/ 89084 h 626709"/>
              <a:gd name="connsiteX8" fmla="*/ 67181 w 1311781"/>
              <a:gd name="connsiteY8" fmla="*/ 217666 h 626709"/>
              <a:gd name="connsiteX9" fmla="*/ 7337 w 1311781"/>
              <a:gd name="connsiteY9" fmla="*/ 355783 h 626709"/>
              <a:gd name="connsiteX10" fmla="*/ 23085 w 1311781"/>
              <a:gd name="connsiteY10" fmla="*/ 493892 h 626709"/>
              <a:gd name="connsiteX11" fmla="*/ 205294 w 1311781"/>
              <a:gd name="connsiteY11" fmla="*/ 614541 h 626709"/>
              <a:gd name="connsiteX12" fmla="*/ 431010 w 1311781"/>
              <a:gd name="connsiteY12" fmla="*/ 624059 h 626709"/>
              <a:gd name="connsiteX0" fmla="*/ 1311781 w 1311781"/>
              <a:gd name="connsiteY0" fmla="*/ 370066 h 626711"/>
              <a:gd name="connsiteX1" fmla="*/ 1245732 w 1311781"/>
              <a:gd name="connsiteY1" fmla="*/ 219257 h 626711"/>
              <a:gd name="connsiteX2" fmla="*/ 1063651 w 1311781"/>
              <a:gd name="connsiteY2" fmla="*/ 97023 h 626711"/>
              <a:gd name="connsiteX3" fmla="*/ 849337 w 1311781"/>
              <a:gd name="connsiteY3" fmla="*/ 28761 h 626711"/>
              <a:gd name="connsiteX4" fmla="*/ 654284 w 1311781"/>
              <a:gd name="connsiteY4" fmla="*/ 190 h 626711"/>
              <a:gd name="connsiteX5" fmla="*/ 445695 w 1311781"/>
              <a:gd name="connsiteY5" fmla="*/ 17647 h 626711"/>
              <a:gd name="connsiteX6" fmla="*/ 321181 w 1311781"/>
              <a:gd name="connsiteY6" fmla="*/ 43041 h 626711"/>
              <a:gd name="connsiteX7" fmla="*/ 198109 w 1311781"/>
              <a:gd name="connsiteY7" fmla="*/ 89084 h 626711"/>
              <a:gd name="connsiteX8" fmla="*/ 67181 w 1311781"/>
              <a:gd name="connsiteY8" fmla="*/ 217666 h 626711"/>
              <a:gd name="connsiteX9" fmla="*/ 7337 w 1311781"/>
              <a:gd name="connsiteY9" fmla="*/ 355783 h 626711"/>
              <a:gd name="connsiteX10" fmla="*/ 23085 w 1311781"/>
              <a:gd name="connsiteY10" fmla="*/ 493892 h 626711"/>
              <a:gd name="connsiteX11" fmla="*/ 205294 w 1311781"/>
              <a:gd name="connsiteY11" fmla="*/ 614541 h 626711"/>
              <a:gd name="connsiteX12" fmla="*/ 431010 w 1311781"/>
              <a:gd name="connsiteY12" fmla="*/ 624059 h 626711"/>
              <a:gd name="connsiteX0" fmla="*/ 1284440 w 1284440"/>
              <a:gd name="connsiteY0" fmla="*/ 389113 h 626709"/>
              <a:gd name="connsiteX1" fmla="*/ 1245732 w 1284440"/>
              <a:gd name="connsiteY1" fmla="*/ 219257 h 626709"/>
              <a:gd name="connsiteX2" fmla="*/ 1063651 w 1284440"/>
              <a:gd name="connsiteY2" fmla="*/ 97023 h 626709"/>
              <a:gd name="connsiteX3" fmla="*/ 849337 w 1284440"/>
              <a:gd name="connsiteY3" fmla="*/ 28761 h 626709"/>
              <a:gd name="connsiteX4" fmla="*/ 654284 w 1284440"/>
              <a:gd name="connsiteY4" fmla="*/ 190 h 626709"/>
              <a:gd name="connsiteX5" fmla="*/ 445695 w 1284440"/>
              <a:gd name="connsiteY5" fmla="*/ 17647 h 626709"/>
              <a:gd name="connsiteX6" fmla="*/ 321181 w 1284440"/>
              <a:gd name="connsiteY6" fmla="*/ 43041 h 626709"/>
              <a:gd name="connsiteX7" fmla="*/ 198109 w 1284440"/>
              <a:gd name="connsiteY7" fmla="*/ 89084 h 626709"/>
              <a:gd name="connsiteX8" fmla="*/ 67181 w 1284440"/>
              <a:gd name="connsiteY8" fmla="*/ 217666 h 626709"/>
              <a:gd name="connsiteX9" fmla="*/ 7337 w 1284440"/>
              <a:gd name="connsiteY9" fmla="*/ 355783 h 626709"/>
              <a:gd name="connsiteX10" fmla="*/ 23085 w 1284440"/>
              <a:gd name="connsiteY10" fmla="*/ 493892 h 626709"/>
              <a:gd name="connsiteX11" fmla="*/ 205294 w 1284440"/>
              <a:gd name="connsiteY11" fmla="*/ 614541 h 626709"/>
              <a:gd name="connsiteX12" fmla="*/ 431010 w 1284440"/>
              <a:gd name="connsiteY12" fmla="*/ 624059 h 62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84440" h="626709">
                <a:moveTo>
                  <a:pt x="1284440" y="389113"/>
                </a:moveTo>
                <a:cubicBezTo>
                  <a:pt x="1265258" y="343605"/>
                  <a:pt x="1282530" y="267939"/>
                  <a:pt x="1245732" y="219257"/>
                </a:cubicBezTo>
                <a:cubicBezTo>
                  <a:pt x="1208934" y="170575"/>
                  <a:pt x="1129717" y="128772"/>
                  <a:pt x="1063651" y="97023"/>
                </a:cubicBezTo>
                <a:cubicBezTo>
                  <a:pt x="997585" y="65274"/>
                  <a:pt x="917565" y="44900"/>
                  <a:pt x="849337" y="28761"/>
                </a:cubicBezTo>
                <a:cubicBezTo>
                  <a:pt x="781109" y="12622"/>
                  <a:pt x="721558" y="2042"/>
                  <a:pt x="654284" y="190"/>
                </a:cubicBezTo>
                <a:cubicBezTo>
                  <a:pt x="587010" y="-1662"/>
                  <a:pt x="501212" y="10505"/>
                  <a:pt x="445695" y="17647"/>
                </a:cubicBezTo>
                <a:cubicBezTo>
                  <a:pt x="390178" y="24789"/>
                  <a:pt x="362445" y="31135"/>
                  <a:pt x="321181" y="43041"/>
                </a:cubicBezTo>
                <a:cubicBezTo>
                  <a:pt x="279917" y="54947"/>
                  <a:pt x="240442" y="59980"/>
                  <a:pt x="198109" y="89084"/>
                </a:cubicBezTo>
                <a:cubicBezTo>
                  <a:pt x="155776" y="118188"/>
                  <a:pt x="98976" y="173216"/>
                  <a:pt x="67181" y="217666"/>
                </a:cubicBezTo>
                <a:cubicBezTo>
                  <a:pt x="35386" y="262116"/>
                  <a:pt x="14686" y="309746"/>
                  <a:pt x="7337" y="355783"/>
                </a:cubicBezTo>
                <a:cubicBezTo>
                  <a:pt x="-12" y="401820"/>
                  <a:pt x="-9908" y="450766"/>
                  <a:pt x="23085" y="493892"/>
                </a:cubicBezTo>
                <a:cubicBezTo>
                  <a:pt x="56078" y="537018"/>
                  <a:pt x="140207" y="597079"/>
                  <a:pt x="205294" y="614541"/>
                </a:cubicBezTo>
                <a:cubicBezTo>
                  <a:pt x="270381" y="632003"/>
                  <a:pt x="401377" y="626176"/>
                  <a:pt x="431010" y="624059"/>
                </a:cubicBezTo>
              </a:path>
            </a:pathLst>
          </a:custGeom>
          <a:noFill/>
          <a:ln w="31750">
            <a:solidFill>
              <a:schemeClr val="tx1"/>
            </a:solidFill>
            <a:headEnd type="none" w="sm" len="med"/>
            <a:tailEnd type="stealth" w="sm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C250F4-3F3E-0022-5D6A-0D114015B356}"/>
              </a:ext>
            </a:extLst>
          </p:cNvPr>
          <p:cNvCxnSpPr>
            <a:cxnSpLocks/>
          </p:cNvCxnSpPr>
          <p:nvPr/>
        </p:nvCxnSpPr>
        <p:spPr>
          <a:xfrm>
            <a:off x="3355614" y="5230716"/>
            <a:ext cx="1844238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4EE39E9-F2F8-BE41-88BC-15ADAF3471A6}"/>
              </a:ext>
            </a:extLst>
          </p:cNvPr>
          <p:cNvSpPr/>
          <p:nvPr/>
        </p:nvSpPr>
        <p:spPr>
          <a:xfrm>
            <a:off x="4246094" y="5172363"/>
            <a:ext cx="112813" cy="1167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555CA-A88F-F2F6-2D37-47B2009806F3}"/>
              </a:ext>
            </a:extLst>
          </p:cNvPr>
          <p:cNvSpPr/>
          <p:nvPr/>
        </p:nvSpPr>
        <p:spPr>
          <a:xfrm>
            <a:off x="5136574" y="5172363"/>
            <a:ext cx="112813" cy="1167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BD846E-A12C-66DE-9B3C-B06651197917}"/>
              </a:ext>
            </a:extLst>
          </p:cNvPr>
          <p:cNvSpPr/>
          <p:nvPr/>
        </p:nvSpPr>
        <p:spPr>
          <a:xfrm>
            <a:off x="4760103" y="5172363"/>
            <a:ext cx="112813" cy="1167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3C76E18-D32B-CE6C-A10F-41188CFA4A54}"/>
              </a:ext>
            </a:extLst>
          </p:cNvPr>
          <p:cNvSpPr/>
          <p:nvPr/>
        </p:nvSpPr>
        <p:spPr>
          <a:xfrm rot="19061981">
            <a:off x="4114934" y="4865009"/>
            <a:ext cx="1160267" cy="1075601"/>
          </a:xfrm>
          <a:prstGeom prst="arc">
            <a:avLst/>
          </a:prstGeom>
          <a:ln w="38100">
            <a:solidFill>
              <a:schemeClr val="tx1"/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A850B3-210E-4E59-52C3-4388C99B1B68}"/>
                  </a:ext>
                </a:extLst>
              </p:cNvPr>
              <p:cNvSpPr txBox="1"/>
              <p:nvPr/>
            </p:nvSpPr>
            <p:spPr>
              <a:xfrm>
                <a:off x="4369440" y="450934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A850B3-210E-4E59-52C3-4388C99B1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440" y="4509349"/>
                <a:ext cx="267203" cy="372516"/>
              </a:xfrm>
              <a:prstGeom prst="rect">
                <a:avLst/>
              </a:prstGeom>
              <a:blipFill>
                <a:blip r:embed="rId5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10ED8B-EC69-5293-F81C-BFF16FEE7B0E}"/>
                  </a:ext>
                </a:extLst>
              </p:cNvPr>
              <p:cNvSpPr txBox="1"/>
              <p:nvPr/>
            </p:nvSpPr>
            <p:spPr>
              <a:xfrm>
                <a:off x="5100727" y="484404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10ED8B-EC69-5293-F81C-BFF16FEE7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27" y="4844049"/>
                <a:ext cx="452207" cy="307777"/>
              </a:xfrm>
              <a:prstGeom prst="rect">
                <a:avLst/>
              </a:prstGeom>
              <a:blipFill>
                <a:blip r:embed="rId6"/>
                <a:stretch>
                  <a:fillRect t="-40000" r="-56757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732FAF-2B48-A248-470B-764A20FF90A6}"/>
              </a:ext>
            </a:extLst>
          </p:cNvPr>
          <p:cNvCxnSpPr>
            <a:cxnSpLocks/>
          </p:cNvCxnSpPr>
          <p:nvPr/>
        </p:nvCxnSpPr>
        <p:spPr>
          <a:xfrm flipV="1">
            <a:off x="5192980" y="4929188"/>
            <a:ext cx="6872" cy="301527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E3EC94-3F37-51CF-2143-D966FCC65C07}"/>
              </a:ext>
            </a:extLst>
          </p:cNvPr>
          <p:cNvCxnSpPr>
            <a:cxnSpLocks/>
          </p:cNvCxnSpPr>
          <p:nvPr/>
        </p:nvCxnSpPr>
        <p:spPr>
          <a:xfrm flipV="1">
            <a:off x="4813793" y="5400690"/>
            <a:ext cx="386059" cy="3138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7C672A-F1DC-D003-7D3E-43ABFBC48ED8}"/>
                  </a:ext>
                </a:extLst>
              </p:cNvPr>
              <p:cNvSpPr txBox="1"/>
              <p:nvPr/>
            </p:nvSpPr>
            <p:spPr>
              <a:xfrm>
                <a:off x="4886731" y="5436777"/>
                <a:ext cx="267203" cy="2239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7C672A-F1DC-D003-7D3E-43ABFBC48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731" y="5436777"/>
                <a:ext cx="267203" cy="223907"/>
              </a:xfrm>
              <a:prstGeom prst="rect">
                <a:avLst/>
              </a:prstGeom>
              <a:blipFill>
                <a:blip r:embed="rId7"/>
                <a:stretch>
                  <a:fillRect l="-93023" t="-159459" r="-153488" b="-2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435D68A-96AC-36C3-89E9-80A04DCBB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769" y="1231418"/>
            <a:ext cx="2924175" cy="40576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901BD2-2929-8039-77A2-3FAC8D26F5A5}"/>
              </a:ext>
            </a:extLst>
          </p:cNvPr>
          <p:cNvCxnSpPr>
            <a:cxnSpLocks/>
          </p:cNvCxnSpPr>
          <p:nvPr/>
        </p:nvCxnSpPr>
        <p:spPr>
          <a:xfrm flipH="1">
            <a:off x="8884118" y="1357163"/>
            <a:ext cx="749738" cy="0"/>
          </a:xfrm>
          <a:prstGeom prst="line">
            <a:avLst/>
          </a:prstGeom>
          <a:ln w="47625">
            <a:solidFill>
              <a:srgbClr val="F51B22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C08705-8144-8625-4B45-7ABA4A85253D}"/>
                  </a:ext>
                </a:extLst>
              </p:cNvPr>
              <p:cNvSpPr txBox="1"/>
              <p:nvPr/>
            </p:nvSpPr>
            <p:spPr>
              <a:xfrm>
                <a:off x="9091279" y="854767"/>
                <a:ext cx="470169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C08705-8144-8625-4B45-7ABA4A85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279" y="854767"/>
                <a:ext cx="470169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711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01CCBCC-027F-3A8E-D397-2732D0D2F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07" y="863686"/>
            <a:ext cx="5525271" cy="20100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BBA61DA-A7BB-FAF9-0963-B31C902C1E4D}"/>
              </a:ext>
            </a:extLst>
          </p:cNvPr>
          <p:cNvSpPr/>
          <p:nvPr/>
        </p:nvSpPr>
        <p:spPr>
          <a:xfrm>
            <a:off x="2247900" y="1065019"/>
            <a:ext cx="330188" cy="321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81DDF8-235C-6A5A-C033-4171C4B95CE9}"/>
                  </a:ext>
                </a:extLst>
              </p:cNvPr>
              <p:cNvSpPr txBox="1"/>
              <p:nvPr/>
            </p:nvSpPr>
            <p:spPr>
              <a:xfrm>
                <a:off x="4392385" y="1868714"/>
                <a:ext cx="14238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81DDF8-235C-6A5A-C033-4171C4B95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385" y="1868714"/>
                <a:ext cx="142385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D2147D-65B6-7EFF-9F60-EBFA11668E2D}"/>
              </a:ext>
            </a:extLst>
          </p:cNvPr>
          <p:cNvCxnSpPr>
            <a:cxnSpLocks/>
          </p:cNvCxnSpPr>
          <p:nvPr/>
        </p:nvCxnSpPr>
        <p:spPr>
          <a:xfrm>
            <a:off x="2432934" y="220133"/>
            <a:ext cx="0" cy="1593427"/>
          </a:xfrm>
          <a:prstGeom prst="line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C85A-57BB-030F-BDCA-7C596D034B3F}"/>
                  </a:ext>
                </a:extLst>
              </p:cNvPr>
              <p:cNvSpPr txBox="1"/>
              <p:nvPr/>
            </p:nvSpPr>
            <p:spPr>
              <a:xfrm>
                <a:off x="1771818" y="111022"/>
                <a:ext cx="5618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0C85A-57BB-030F-BDCA-7C596D034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18" y="111022"/>
                <a:ext cx="5618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B74E20-E039-14EE-8FD1-7D3E8C35A739}"/>
              </a:ext>
            </a:extLst>
          </p:cNvPr>
          <p:cNvCxnSpPr>
            <a:cxnSpLocks/>
          </p:cNvCxnSpPr>
          <p:nvPr/>
        </p:nvCxnSpPr>
        <p:spPr>
          <a:xfrm flipH="1">
            <a:off x="2432934" y="964352"/>
            <a:ext cx="1186566" cy="0"/>
          </a:xfrm>
          <a:prstGeom prst="line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6BA4CE-6CB0-4B20-A280-BDD51CAF1966}"/>
                  </a:ext>
                </a:extLst>
              </p:cNvPr>
              <p:cNvSpPr txBox="1"/>
              <p:nvPr/>
            </p:nvSpPr>
            <p:spPr>
              <a:xfrm>
                <a:off x="2904950" y="476533"/>
                <a:ext cx="779893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6BA4CE-6CB0-4B20-A280-BDD51CAF1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950" y="476533"/>
                <a:ext cx="779893" cy="465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D34ECA-D3F8-5414-FD15-399E839D4C96}"/>
                  </a:ext>
                </a:extLst>
              </p:cNvPr>
              <p:cNvSpPr txBox="1"/>
              <p:nvPr/>
            </p:nvSpPr>
            <p:spPr>
              <a:xfrm>
                <a:off x="1971011" y="1166680"/>
                <a:ext cx="44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D34ECA-D3F8-5414-FD15-399E839D4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011" y="1166680"/>
                <a:ext cx="445507" cy="276999"/>
              </a:xfrm>
              <a:prstGeom prst="rect">
                <a:avLst/>
              </a:prstGeom>
              <a:blipFill>
                <a:blip r:embed="rId6"/>
                <a:stretch>
                  <a:fillRect l="-56164" t="-169565" r="-13013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DFA5B0-C1A5-4F9B-E363-DDC1908C437C}"/>
                  </a:ext>
                </a:extLst>
              </p:cNvPr>
              <p:cNvSpPr txBox="1"/>
              <p:nvPr/>
            </p:nvSpPr>
            <p:spPr>
              <a:xfrm>
                <a:off x="2459444" y="1166680"/>
                <a:ext cx="44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DFA5B0-C1A5-4F9B-E363-DDC1908C4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444" y="1166680"/>
                <a:ext cx="445507" cy="276999"/>
              </a:xfrm>
              <a:prstGeom prst="rect">
                <a:avLst/>
              </a:prstGeom>
              <a:blipFill>
                <a:blip r:embed="rId7"/>
                <a:stretch>
                  <a:fillRect l="-55405" t="-169565" r="-12702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EFEF38-D4D1-A953-27E5-D2E25D329F89}"/>
              </a:ext>
            </a:extLst>
          </p:cNvPr>
          <p:cNvCxnSpPr>
            <a:cxnSpLocks/>
          </p:cNvCxnSpPr>
          <p:nvPr/>
        </p:nvCxnSpPr>
        <p:spPr>
          <a:xfrm>
            <a:off x="1828414" y="1225928"/>
            <a:ext cx="0" cy="866467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2853C0-E394-F1EB-2999-97BBE3784EAB}"/>
              </a:ext>
            </a:extLst>
          </p:cNvPr>
          <p:cNvCxnSpPr>
            <a:cxnSpLocks/>
          </p:cNvCxnSpPr>
          <p:nvPr/>
        </p:nvCxnSpPr>
        <p:spPr>
          <a:xfrm>
            <a:off x="3081481" y="1225928"/>
            <a:ext cx="0" cy="866467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95111571-F0B2-057B-5C71-AAE23DEE2EB7}"/>
              </a:ext>
            </a:extLst>
          </p:cNvPr>
          <p:cNvSpPr/>
          <p:nvPr/>
        </p:nvSpPr>
        <p:spPr>
          <a:xfrm rot="6607823">
            <a:off x="1723591" y="1285017"/>
            <a:ext cx="314160" cy="349478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536AF2-F971-FB29-3ADD-94BFAEFD28EB}"/>
                  </a:ext>
                </a:extLst>
              </p:cNvPr>
              <p:cNvSpPr txBox="1"/>
              <p:nvPr/>
            </p:nvSpPr>
            <p:spPr>
              <a:xfrm>
                <a:off x="1827458" y="1591348"/>
                <a:ext cx="39536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536AF2-F971-FB29-3ADD-94BFAEFD2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58" y="1591348"/>
                <a:ext cx="395365" cy="246221"/>
              </a:xfrm>
              <a:prstGeom prst="rect">
                <a:avLst/>
              </a:prstGeom>
              <a:blipFill>
                <a:blip r:embed="rId8"/>
                <a:stretch>
                  <a:fillRect l="-53846" t="-160000" r="-124615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2AE76F7-4313-2931-31F5-9CDECDE0C2C6}"/>
              </a:ext>
            </a:extLst>
          </p:cNvPr>
          <p:cNvSpPr/>
          <p:nvPr/>
        </p:nvSpPr>
        <p:spPr>
          <a:xfrm rot="9897483">
            <a:off x="2879967" y="1211315"/>
            <a:ext cx="273309" cy="304035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F8847B-75C8-9EE6-96C6-B44B37661D87}"/>
                  </a:ext>
                </a:extLst>
              </p:cNvPr>
              <p:cNvSpPr txBox="1"/>
              <p:nvPr/>
            </p:nvSpPr>
            <p:spPr>
              <a:xfrm>
                <a:off x="2707268" y="1522895"/>
                <a:ext cx="39536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F8847B-75C8-9EE6-96C6-B44B376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268" y="1522895"/>
                <a:ext cx="395365" cy="246221"/>
              </a:xfrm>
              <a:prstGeom prst="rect">
                <a:avLst/>
              </a:prstGeom>
              <a:blipFill>
                <a:blip r:embed="rId9"/>
                <a:stretch>
                  <a:fillRect l="-52308" t="-162500" r="-126154" b="-24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9A00B5A-8DC5-6328-348F-FB9B50697EF9}"/>
              </a:ext>
            </a:extLst>
          </p:cNvPr>
          <p:cNvCxnSpPr>
            <a:cxnSpLocks/>
          </p:cNvCxnSpPr>
          <p:nvPr/>
        </p:nvCxnSpPr>
        <p:spPr>
          <a:xfrm>
            <a:off x="7728792" y="3528938"/>
            <a:ext cx="0" cy="3136004"/>
          </a:xfrm>
          <a:prstGeom prst="line">
            <a:avLst/>
          </a:prstGeom>
          <a:ln w="254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6A6FCF-86C9-56AE-F7AE-F95942A8DF48}"/>
              </a:ext>
            </a:extLst>
          </p:cNvPr>
          <p:cNvCxnSpPr>
            <a:cxnSpLocks/>
          </p:cNvCxnSpPr>
          <p:nvPr/>
        </p:nvCxnSpPr>
        <p:spPr>
          <a:xfrm flipH="1">
            <a:off x="7728792" y="4053944"/>
            <a:ext cx="2678280" cy="2610998"/>
          </a:xfrm>
          <a:prstGeom prst="line">
            <a:avLst/>
          </a:prstGeom>
          <a:ln w="25400">
            <a:solidFill>
              <a:srgbClr val="000000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AC7028-2977-2E0F-55BD-D145117EC8D7}"/>
              </a:ext>
            </a:extLst>
          </p:cNvPr>
          <p:cNvCxnSpPr>
            <a:cxnSpLocks/>
          </p:cNvCxnSpPr>
          <p:nvPr/>
        </p:nvCxnSpPr>
        <p:spPr>
          <a:xfrm flipH="1" flipV="1">
            <a:off x="9067932" y="5359443"/>
            <a:ext cx="1026956" cy="860756"/>
          </a:xfrm>
          <a:prstGeom prst="line">
            <a:avLst/>
          </a:prstGeom>
          <a:ln w="2540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B6471B-E040-B631-BCA9-9C3C1B65C69F}"/>
              </a:ext>
            </a:extLst>
          </p:cNvPr>
          <p:cNvCxnSpPr>
            <a:cxnSpLocks/>
          </p:cNvCxnSpPr>
          <p:nvPr/>
        </p:nvCxnSpPr>
        <p:spPr>
          <a:xfrm flipH="1" flipV="1">
            <a:off x="10407072" y="4053944"/>
            <a:ext cx="1659440" cy="1390880"/>
          </a:xfrm>
          <a:prstGeom prst="line">
            <a:avLst/>
          </a:prstGeom>
          <a:ln w="25400">
            <a:solidFill>
              <a:srgbClr val="00000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207F641-E173-7991-B56A-65BF02F52DAF}"/>
              </a:ext>
            </a:extLst>
          </p:cNvPr>
          <p:cNvSpPr/>
          <p:nvPr/>
        </p:nvSpPr>
        <p:spPr>
          <a:xfrm rot="2665737">
            <a:off x="9003247" y="5395222"/>
            <a:ext cx="165766" cy="155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8CADA3-6BF9-47E0-77AA-F0D3E7AA51F4}"/>
              </a:ext>
            </a:extLst>
          </p:cNvPr>
          <p:cNvSpPr/>
          <p:nvPr/>
        </p:nvSpPr>
        <p:spPr>
          <a:xfrm rot="2665737">
            <a:off x="10324190" y="4089723"/>
            <a:ext cx="165766" cy="155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9D73C9-F2C1-27BB-A151-EE4F685681E8}"/>
              </a:ext>
            </a:extLst>
          </p:cNvPr>
          <p:cNvSpPr/>
          <p:nvPr/>
        </p:nvSpPr>
        <p:spPr>
          <a:xfrm>
            <a:off x="9997158" y="6142921"/>
            <a:ext cx="154556" cy="1545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A5ACAC-2005-EA3C-9128-5E204FDB623A}"/>
                  </a:ext>
                </a:extLst>
              </p:cNvPr>
              <p:cNvSpPr txBox="1"/>
              <p:nvPr/>
            </p:nvSpPr>
            <p:spPr>
              <a:xfrm>
                <a:off x="11924806" y="4881496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A5ACAC-2005-EA3C-9128-5E204FDB6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4806" y="4881496"/>
                <a:ext cx="28341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05A5FC-542F-B1A5-C85F-29562E6F93F4}"/>
                  </a:ext>
                </a:extLst>
              </p:cNvPr>
              <p:cNvSpPr txBox="1"/>
              <p:nvPr/>
            </p:nvSpPr>
            <p:spPr>
              <a:xfrm>
                <a:off x="9733284" y="5517472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05A5FC-542F-B1A5-C85F-29562E6F9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284" y="5517472"/>
                <a:ext cx="206980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87CCC071-81C8-9030-D49B-D74FCD8A3939}"/>
              </a:ext>
            </a:extLst>
          </p:cNvPr>
          <p:cNvSpPr/>
          <p:nvPr/>
        </p:nvSpPr>
        <p:spPr>
          <a:xfrm rot="20474912">
            <a:off x="7669514" y="6393832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55260E-073E-C82F-5626-47603B98021A}"/>
                  </a:ext>
                </a:extLst>
              </p:cNvPr>
              <p:cNvSpPr txBox="1"/>
              <p:nvPr/>
            </p:nvSpPr>
            <p:spPr>
              <a:xfrm>
                <a:off x="7728791" y="6057782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55260E-073E-C82F-5626-47603B980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791" y="6057782"/>
                <a:ext cx="349714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D3F7B-B728-BEBB-BFE3-3259E51EA891}"/>
              </a:ext>
            </a:extLst>
          </p:cNvPr>
          <p:cNvCxnSpPr>
            <a:cxnSpLocks/>
          </p:cNvCxnSpPr>
          <p:nvPr/>
        </p:nvCxnSpPr>
        <p:spPr>
          <a:xfrm flipH="1" flipV="1">
            <a:off x="8675170" y="3727030"/>
            <a:ext cx="679837" cy="569814"/>
          </a:xfrm>
          <a:prstGeom prst="line">
            <a:avLst/>
          </a:prstGeom>
          <a:ln w="25400">
            <a:solidFill>
              <a:srgbClr val="00000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9F38F4-4FD3-A312-7AA3-04D2E0448121}"/>
              </a:ext>
            </a:extLst>
          </p:cNvPr>
          <p:cNvCxnSpPr>
            <a:cxnSpLocks/>
          </p:cNvCxnSpPr>
          <p:nvPr/>
        </p:nvCxnSpPr>
        <p:spPr>
          <a:xfrm flipV="1">
            <a:off x="8143767" y="3726316"/>
            <a:ext cx="531402" cy="568939"/>
          </a:xfrm>
          <a:prstGeom prst="line">
            <a:avLst/>
          </a:prstGeom>
          <a:ln w="25400">
            <a:solidFill>
              <a:srgbClr val="00000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49BDF6-7CD5-758F-B719-CA6FBB4AF43F}"/>
              </a:ext>
            </a:extLst>
          </p:cNvPr>
          <p:cNvCxnSpPr>
            <a:cxnSpLocks/>
          </p:cNvCxnSpPr>
          <p:nvPr/>
        </p:nvCxnSpPr>
        <p:spPr>
          <a:xfrm flipV="1">
            <a:off x="8675169" y="3716156"/>
            <a:ext cx="0" cy="1212697"/>
          </a:xfrm>
          <a:prstGeom prst="line">
            <a:avLst/>
          </a:prstGeom>
          <a:ln w="25400">
            <a:solidFill>
              <a:srgbClr val="000000"/>
            </a:solidFill>
            <a:prstDash val="solid"/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B9C77F-28DD-72FB-F8B5-0F9A20FAA143}"/>
              </a:ext>
            </a:extLst>
          </p:cNvPr>
          <p:cNvCxnSpPr>
            <a:cxnSpLocks/>
          </p:cNvCxnSpPr>
          <p:nvPr/>
        </p:nvCxnSpPr>
        <p:spPr>
          <a:xfrm flipH="1" flipV="1">
            <a:off x="8143767" y="4295255"/>
            <a:ext cx="531402" cy="633598"/>
          </a:xfrm>
          <a:prstGeom prst="line">
            <a:avLst/>
          </a:prstGeom>
          <a:ln w="19050">
            <a:solidFill>
              <a:srgbClr val="000000"/>
            </a:solidFill>
            <a:prstDash val="dash"/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6F5705-4E70-C66A-D17E-1CE3079C223F}"/>
              </a:ext>
            </a:extLst>
          </p:cNvPr>
          <p:cNvCxnSpPr>
            <a:cxnSpLocks/>
          </p:cNvCxnSpPr>
          <p:nvPr/>
        </p:nvCxnSpPr>
        <p:spPr>
          <a:xfrm flipV="1">
            <a:off x="8675168" y="4296844"/>
            <a:ext cx="679839" cy="632009"/>
          </a:xfrm>
          <a:prstGeom prst="line">
            <a:avLst/>
          </a:prstGeom>
          <a:ln w="19050">
            <a:solidFill>
              <a:srgbClr val="000000"/>
            </a:solidFill>
            <a:prstDash val="dash"/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9462E7-7849-8708-3E67-4AD716BFBDDE}"/>
                  </a:ext>
                </a:extLst>
              </p:cNvPr>
              <p:cNvSpPr txBox="1"/>
              <p:nvPr/>
            </p:nvSpPr>
            <p:spPr>
              <a:xfrm>
                <a:off x="8509579" y="4510145"/>
                <a:ext cx="1750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9462E7-7849-8708-3E67-4AD716BFB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579" y="4510145"/>
                <a:ext cx="175048" cy="246221"/>
              </a:xfrm>
              <a:prstGeom prst="rect">
                <a:avLst/>
              </a:prstGeom>
              <a:blipFill>
                <a:blip r:embed="rId13"/>
                <a:stretch>
                  <a:fillRect l="-27586" t="-40000" r="-9655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362F7D-9363-B674-B1B5-A56EC135D564}"/>
                  </a:ext>
                </a:extLst>
              </p:cNvPr>
              <p:cNvSpPr txBox="1"/>
              <p:nvPr/>
            </p:nvSpPr>
            <p:spPr>
              <a:xfrm>
                <a:off x="9238213" y="3858048"/>
                <a:ext cx="3322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362F7D-9363-B674-B1B5-A56EC135D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213" y="3858048"/>
                <a:ext cx="332270" cy="307777"/>
              </a:xfrm>
              <a:prstGeom prst="rect">
                <a:avLst/>
              </a:prstGeom>
              <a:blipFill>
                <a:blip r:embed="rId14"/>
                <a:stretch>
                  <a:fillRect l="-18182" r="-1818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A91515-EA78-B2FB-E162-AF35751F449E}"/>
                  </a:ext>
                </a:extLst>
              </p:cNvPr>
              <p:cNvSpPr txBox="1"/>
              <p:nvPr/>
            </p:nvSpPr>
            <p:spPr>
              <a:xfrm>
                <a:off x="7820935" y="6427114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A91515-EA78-B2FB-E162-AF35751F4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935" y="6427114"/>
                <a:ext cx="288284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9612F4-DF35-638D-0057-A8BF58B5D716}"/>
                  </a:ext>
                </a:extLst>
              </p:cNvPr>
              <p:cNvSpPr txBox="1"/>
              <p:nvPr/>
            </p:nvSpPr>
            <p:spPr>
              <a:xfrm>
                <a:off x="7973849" y="3850496"/>
                <a:ext cx="339837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9612F4-DF35-638D-0057-A8BF58B5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849" y="3850496"/>
                <a:ext cx="339837" cy="331950"/>
              </a:xfrm>
              <a:prstGeom prst="rect">
                <a:avLst/>
              </a:prstGeom>
              <a:blipFill>
                <a:blip r:embed="rId16"/>
                <a:stretch>
                  <a:fillRect l="-17857" r="-714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772B5B3-9489-1363-4D3C-A7F7CC17B596}"/>
              </a:ext>
            </a:extLst>
          </p:cNvPr>
          <p:cNvSpPr/>
          <p:nvPr/>
        </p:nvSpPr>
        <p:spPr>
          <a:xfrm rot="2665737">
            <a:off x="9181431" y="4236781"/>
            <a:ext cx="143784" cy="1269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6A8F2B07-32CB-9344-0A65-1469AA01ACBF}"/>
              </a:ext>
            </a:extLst>
          </p:cNvPr>
          <p:cNvSpPr/>
          <p:nvPr/>
        </p:nvSpPr>
        <p:spPr>
          <a:xfrm rot="21268348">
            <a:off x="8561596" y="4672932"/>
            <a:ext cx="275268" cy="253587"/>
          </a:xfrm>
          <a:prstGeom prst="arc">
            <a:avLst>
              <a:gd name="adj1" fmla="val 15661468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BF9099-085D-DCA1-77AA-06D3AC09FC9A}"/>
                  </a:ext>
                </a:extLst>
              </p:cNvPr>
              <p:cNvSpPr txBox="1"/>
              <p:nvPr/>
            </p:nvSpPr>
            <p:spPr>
              <a:xfrm>
                <a:off x="8694184" y="4390789"/>
                <a:ext cx="3497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BF9099-085D-DCA1-77AA-06D3AC09F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184" y="4390789"/>
                <a:ext cx="349714" cy="338554"/>
              </a:xfrm>
              <a:prstGeom prst="rect">
                <a:avLst/>
              </a:prstGeom>
              <a:blipFill>
                <a:blip r:embed="rId1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35AE8F5-EA9F-3107-F3AA-65E72736949F}"/>
              </a:ext>
            </a:extLst>
          </p:cNvPr>
          <p:cNvCxnSpPr>
            <a:cxnSpLocks/>
          </p:cNvCxnSpPr>
          <p:nvPr/>
        </p:nvCxnSpPr>
        <p:spPr>
          <a:xfrm flipH="1" flipV="1">
            <a:off x="8143766" y="4294479"/>
            <a:ext cx="1205330" cy="3698"/>
          </a:xfrm>
          <a:prstGeom prst="line">
            <a:avLst/>
          </a:prstGeom>
          <a:ln w="12700">
            <a:solidFill>
              <a:srgbClr val="000000"/>
            </a:solidFill>
            <a:prstDash val="dash"/>
            <a:head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c 50">
            <a:extLst>
              <a:ext uri="{FF2B5EF4-FFF2-40B4-BE49-F238E27FC236}">
                <a16:creationId xmlns:a16="http://schemas.microsoft.com/office/drawing/2014/main" id="{AC81F26B-1305-09AA-B873-F284FE38679E}"/>
              </a:ext>
            </a:extLst>
          </p:cNvPr>
          <p:cNvSpPr/>
          <p:nvPr/>
        </p:nvSpPr>
        <p:spPr>
          <a:xfrm rot="9838409">
            <a:off x="8551096" y="3761200"/>
            <a:ext cx="176943" cy="163006"/>
          </a:xfrm>
          <a:prstGeom prst="arc">
            <a:avLst>
              <a:gd name="adj1" fmla="val 15317638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898C91-5A0F-AEF8-E73F-79E3FDC67E03}"/>
                  </a:ext>
                </a:extLst>
              </p:cNvPr>
              <p:cNvSpPr txBox="1"/>
              <p:nvPr/>
            </p:nvSpPr>
            <p:spPr>
              <a:xfrm>
                <a:off x="8369184" y="3833730"/>
                <a:ext cx="3497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898C91-5A0F-AEF8-E73F-79E3FDC67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84" y="3833730"/>
                <a:ext cx="349714" cy="338554"/>
              </a:xfrm>
              <a:prstGeom prst="rect">
                <a:avLst/>
              </a:prstGeom>
              <a:blipFill>
                <a:blip r:embed="rId18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EBD5EE8-EF4F-76CB-BCE4-D9FA2B9FE74C}"/>
              </a:ext>
            </a:extLst>
          </p:cNvPr>
          <p:cNvCxnSpPr>
            <a:cxnSpLocks/>
          </p:cNvCxnSpPr>
          <p:nvPr/>
        </p:nvCxnSpPr>
        <p:spPr>
          <a:xfrm flipV="1">
            <a:off x="11164066" y="5586601"/>
            <a:ext cx="0" cy="709461"/>
          </a:xfrm>
          <a:prstGeom prst="line">
            <a:avLst/>
          </a:prstGeom>
          <a:ln w="25400">
            <a:solidFill>
              <a:srgbClr val="000000"/>
            </a:solidFill>
            <a:prstDash val="solid"/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DD244B-5B08-730C-952D-75381CB1CAFE}"/>
                  </a:ext>
                </a:extLst>
              </p:cNvPr>
              <p:cNvSpPr txBox="1"/>
              <p:nvPr/>
            </p:nvSpPr>
            <p:spPr>
              <a:xfrm>
                <a:off x="11214864" y="5835144"/>
                <a:ext cx="2191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DD244B-5B08-730C-952D-75381CB1C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864" y="5835144"/>
                <a:ext cx="219163" cy="307777"/>
              </a:xfrm>
              <a:prstGeom prst="rect">
                <a:avLst/>
              </a:prstGeom>
              <a:blipFill>
                <a:blip r:embed="rId19"/>
                <a:stretch>
                  <a:fillRect l="-27778" t="-37255" r="-97222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206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symbols&#10;&#10;Description automatically generated">
            <a:extLst>
              <a:ext uri="{FF2B5EF4-FFF2-40B4-BE49-F238E27FC236}">
                <a16:creationId xmlns:a16="http://schemas.microsoft.com/office/drawing/2014/main" id="{DFE7C49F-A85F-3660-D5E9-204E06681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33" y="1882726"/>
            <a:ext cx="6408863" cy="2967066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ACBD719-6579-E22C-88F1-623B9BA45063}"/>
              </a:ext>
            </a:extLst>
          </p:cNvPr>
          <p:cNvSpPr/>
          <p:nvPr/>
        </p:nvSpPr>
        <p:spPr>
          <a:xfrm rot="10800000">
            <a:off x="7112000" y="2702559"/>
            <a:ext cx="1066800" cy="899157"/>
          </a:xfrm>
          <a:prstGeom prst="triangle">
            <a:avLst>
              <a:gd name="adj" fmla="val 470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CFD3975-0DBF-9E7F-3D5A-AEADD29D2B26}"/>
              </a:ext>
            </a:extLst>
          </p:cNvPr>
          <p:cNvSpPr/>
          <p:nvPr/>
        </p:nvSpPr>
        <p:spPr>
          <a:xfrm rot="10800000">
            <a:off x="7264400" y="2578100"/>
            <a:ext cx="1066800" cy="899157"/>
          </a:xfrm>
          <a:prstGeom prst="triangle">
            <a:avLst>
              <a:gd name="adj" fmla="val 470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00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685DE3C-1EAE-F373-C303-78BABE477F7F}"/>
              </a:ext>
            </a:extLst>
          </p:cNvPr>
          <p:cNvSpPr/>
          <p:nvPr/>
        </p:nvSpPr>
        <p:spPr>
          <a:xfrm>
            <a:off x="5145088" y="3646488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solidFill>
            <a:srgbClr val="F5C3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5EFF138-4463-2DA4-A8BA-5DEF86093E84}"/>
              </a:ext>
            </a:extLst>
          </p:cNvPr>
          <p:cNvSpPr/>
          <p:nvPr/>
        </p:nvSpPr>
        <p:spPr>
          <a:xfrm>
            <a:off x="4535488" y="3976688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DF71B63-EBF0-CAAF-D524-5FE3958B19D1}"/>
              </a:ext>
            </a:extLst>
          </p:cNvPr>
          <p:cNvSpPr/>
          <p:nvPr/>
        </p:nvSpPr>
        <p:spPr>
          <a:xfrm>
            <a:off x="3925888" y="4315354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solidFill>
            <a:srgbClr val="DA03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6FA5632-46A6-80BC-A8F1-DFE04B3E9A36}"/>
              </a:ext>
            </a:extLst>
          </p:cNvPr>
          <p:cNvSpPr/>
          <p:nvPr/>
        </p:nvSpPr>
        <p:spPr>
          <a:xfrm>
            <a:off x="2715155" y="2996143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7506C2-9E00-6ABA-A2E0-D1AE1D56DF24}"/>
              </a:ext>
            </a:extLst>
          </p:cNvPr>
          <p:cNvSpPr/>
          <p:nvPr/>
        </p:nvSpPr>
        <p:spPr>
          <a:xfrm>
            <a:off x="2715155" y="3645165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solidFill>
            <a:srgbClr val="0083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4088672-A2F4-755B-2007-8E183ABC5EDA}"/>
              </a:ext>
            </a:extLst>
          </p:cNvPr>
          <p:cNvSpPr/>
          <p:nvPr/>
        </p:nvSpPr>
        <p:spPr>
          <a:xfrm>
            <a:off x="3316288" y="3976688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0EAEEC-6762-CAF8-7562-73E5BE58CD15}"/>
              </a:ext>
            </a:extLst>
          </p:cNvPr>
          <p:cNvSpPr/>
          <p:nvPr/>
        </p:nvSpPr>
        <p:spPr>
          <a:xfrm>
            <a:off x="5158218" y="2973879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26A0A9-3703-DACC-651D-D6D5DB79E926}"/>
              </a:ext>
            </a:extLst>
          </p:cNvPr>
          <p:cNvSpPr/>
          <p:nvPr/>
        </p:nvSpPr>
        <p:spPr>
          <a:xfrm>
            <a:off x="3925888" y="3648870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E1A342-686D-54E4-1322-E4E39B5F03AE}"/>
              </a:ext>
            </a:extLst>
          </p:cNvPr>
          <p:cNvSpPr/>
          <p:nvPr/>
        </p:nvSpPr>
        <p:spPr>
          <a:xfrm>
            <a:off x="4539294" y="3307120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E83C90B-5A3F-5377-4784-913D76685F53}"/>
              </a:ext>
            </a:extLst>
          </p:cNvPr>
          <p:cNvSpPr/>
          <p:nvPr/>
        </p:nvSpPr>
        <p:spPr>
          <a:xfrm>
            <a:off x="3324755" y="2640015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B9C70AF-D243-5CAB-35AD-FCC2222D4E13}"/>
              </a:ext>
            </a:extLst>
          </p:cNvPr>
          <p:cNvSpPr/>
          <p:nvPr/>
        </p:nvSpPr>
        <p:spPr>
          <a:xfrm>
            <a:off x="3324755" y="1969826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0C500C-87EF-ED93-B74B-F384C5313906}"/>
              </a:ext>
            </a:extLst>
          </p:cNvPr>
          <p:cNvSpPr/>
          <p:nvPr/>
        </p:nvSpPr>
        <p:spPr>
          <a:xfrm>
            <a:off x="3918745" y="1627455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solidFill>
            <a:srgbClr val="039A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37F14A8-21F0-204E-964F-4CFA40CDEEB6}"/>
              </a:ext>
            </a:extLst>
          </p:cNvPr>
          <p:cNvSpPr/>
          <p:nvPr/>
        </p:nvSpPr>
        <p:spPr>
          <a:xfrm>
            <a:off x="2715155" y="2308492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18ABC02-B6A6-D53C-20E9-7B57CF9EF531}"/>
              </a:ext>
            </a:extLst>
          </p:cNvPr>
          <p:cNvSpPr/>
          <p:nvPr/>
        </p:nvSpPr>
        <p:spPr>
          <a:xfrm>
            <a:off x="4535488" y="2640015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0EC23D4-09B3-D36D-F5B0-48A6D83BA521}"/>
              </a:ext>
            </a:extLst>
          </p:cNvPr>
          <p:cNvSpPr/>
          <p:nvPr/>
        </p:nvSpPr>
        <p:spPr>
          <a:xfrm>
            <a:off x="3323277" y="3320151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B693188-A8CB-1728-05D4-6CC48AC0F80C}"/>
              </a:ext>
            </a:extLst>
          </p:cNvPr>
          <p:cNvSpPr/>
          <p:nvPr/>
        </p:nvSpPr>
        <p:spPr>
          <a:xfrm>
            <a:off x="5145088" y="2323309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solidFill>
            <a:srgbClr val="0083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86D9B5E-A6CC-EE9F-10DB-B14C4F69E804}"/>
              </a:ext>
            </a:extLst>
          </p:cNvPr>
          <p:cNvSpPr/>
          <p:nvPr/>
        </p:nvSpPr>
        <p:spPr>
          <a:xfrm>
            <a:off x="4528345" y="1970472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E515D47-8ED0-664D-CB98-138541F8E8BC}"/>
              </a:ext>
            </a:extLst>
          </p:cNvPr>
          <p:cNvSpPr/>
          <p:nvPr/>
        </p:nvSpPr>
        <p:spPr>
          <a:xfrm>
            <a:off x="3925888" y="2300363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tefan Nicov - Course Assistant - Harvard University | LinkedIn">
            <a:extLst>
              <a:ext uri="{FF2B5EF4-FFF2-40B4-BE49-F238E27FC236}">
                <a16:creationId xmlns:a16="http://schemas.microsoft.com/office/drawing/2014/main" id="{D994AF2E-65BB-C1D2-30DB-8C62E6280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2" t="12832" r="34147" b="50000"/>
          <a:stretch/>
        </p:blipFill>
        <p:spPr bwMode="auto">
          <a:xfrm>
            <a:off x="6296040" y="553715"/>
            <a:ext cx="1646340" cy="141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F2C6111-B73E-F7C0-3E90-D55A28450563}"/>
              </a:ext>
            </a:extLst>
          </p:cNvPr>
          <p:cNvSpPr/>
          <p:nvPr/>
        </p:nvSpPr>
        <p:spPr>
          <a:xfrm>
            <a:off x="3934355" y="2968701"/>
            <a:ext cx="728662" cy="620712"/>
          </a:xfrm>
          <a:custGeom>
            <a:avLst/>
            <a:gdLst>
              <a:gd name="connsiteX0" fmla="*/ 161925 w 728662"/>
              <a:gd name="connsiteY0" fmla="*/ 620712 h 620712"/>
              <a:gd name="connsiteX1" fmla="*/ 576262 w 728662"/>
              <a:gd name="connsiteY1" fmla="*/ 619125 h 620712"/>
              <a:gd name="connsiteX2" fmla="*/ 728662 w 728662"/>
              <a:gd name="connsiteY2" fmla="*/ 301625 h 620712"/>
              <a:gd name="connsiteX3" fmla="*/ 571500 w 728662"/>
              <a:gd name="connsiteY3" fmla="*/ 4762 h 620712"/>
              <a:gd name="connsiteX4" fmla="*/ 153987 w 728662"/>
              <a:gd name="connsiteY4" fmla="*/ 0 h 620712"/>
              <a:gd name="connsiteX5" fmla="*/ 0 w 728662"/>
              <a:gd name="connsiteY5" fmla="*/ 306387 h 620712"/>
              <a:gd name="connsiteX6" fmla="*/ 161925 w 728662"/>
              <a:gd name="connsiteY6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8662" h="620712">
                <a:moveTo>
                  <a:pt x="161925" y="620712"/>
                </a:moveTo>
                <a:lnTo>
                  <a:pt x="576262" y="619125"/>
                </a:lnTo>
                <a:lnTo>
                  <a:pt x="728662" y="301625"/>
                </a:lnTo>
                <a:lnTo>
                  <a:pt x="571500" y="4762"/>
                </a:lnTo>
                <a:lnTo>
                  <a:pt x="153987" y="0"/>
                </a:lnTo>
                <a:lnTo>
                  <a:pt x="0" y="306387"/>
                </a:lnTo>
                <a:lnTo>
                  <a:pt x="161925" y="620712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erson taking a selfie&#10;&#10;Description automatically generated">
            <a:extLst>
              <a:ext uri="{FF2B5EF4-FFF2-40B4-BE49-F238E27FC236}">
                <a16:creationId xmlns:a16="http://schemas.microsoft.com/office/drawing/2014/main" id="{EAFD5F34-8C8D-5171-D97A-35F30CB7BF0B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6803"/>
                    </a14:imgEffect>
                    <a14:imgEffect>
                      <a14:saturation sat="91000"/>
                    </a14:imgEffect>
                    <a14:imgEffect>
                      <a14:brightnessContrast bright="12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33" t="99" r="4409" b="457"/>
          <a:stretch/>
        </p:blipFill>
        <p:spPr>
          <a:xfrm>
            <a:off x="7119210" y="2300363"/>
            <a:ext cx="4768168" cy="4101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50509-8B87-FB58-A887-740DB70DB3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1" t="24197" r="28231" b="52444"/>
          <a:stretch/>
        </p:blipFill>
        <p:spPr>
          <a:xfrm>
            <a:off x="6296040" y="553715"/>
            <a:ext cx="1862440" cy="1601991"/>
          </a:xfrm>
          <a:prstGeom prst="rect">
            <a:avLst/>
          </a:prstGeom>
        </p:spPr>
      </p:pic>
      <p:pic>
        <p:nvPicPr>
          <p:cNvPr id="17" name="Picture 16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48DDA994-4C17-59D4-77BD-47F4B27D88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41000"/>
                    </a14:imgEffect>
                    <a14:imgEffect>
                      <a14:brightnessContrast bright="11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4" t="10747" r="384" b="14177"/>
          <a:stretch/>
        </p:blipFill>
        <p:spPr>
          <a:xfrm>
            <a:off x="9364614" y="553714"/>
            <a:ext cx="1862440" cy="16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1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D218FE8-33DB-4C7D-0C49-7463285D3992}"/>
              </a:ext>
            </a:extLst>
          </p:cNvPr>
          <p:cNvSpPr/>
          <p:nvPr/>
        </p:nvSpPr>
        <p:spPr>
          <a:xfrm>
            <a:off x="944356" y="1978390"/>
            <a:ext cx="2901218" cy="290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7021B7B-67F1-2D74-F604-275111256EB4}"/>
              </a:ext>
            </a:extLst>
          </p:cNvPr>
          <p:cNvSpPr/>
          <p:nvPr/>
        </p:nvSpPr>
        <p:spPr>
          <a:xfrm>
            <a:off x="234151" y="1268185"/>
            <a:ext cx="4321629" cy="4321629"/>
          </a:xfrm>
          <a:prstGeom prst="ellipse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B0CF35-B5B5-A86B-EC48-819F8E6E6686}"/>
              </a:ext>
            </a:extLst>
          </p:cNvPr>
          <p:cNvCxnSpPr/>
          <p:nvPr/>
        </p:nvCxnSpPr>
        <p:spPr>
          <a:xfrm>
            <a:off x="2249587" y="943449"/>
            <a:ext cx="0" cy="5012675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793B9B-E07C-1D8A-872F-0C0E4569514B}"/>
              </a:ext>
            </a:extLst>
          </p:cNvPr>
          <p:cNvCxnSpPr/>
          <p:nvPr/>
        </p:nvCxnSpPr>
        <p:spPr>
          <a:xfrm>
            <a:off x="2553436" y="943449"/>
            <a:ext cx="0" cy="5012675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F1BE997-DCE9-54FA-352D-254352B40EED}"/>
              </a:ext>
            </a:extLst>
          </p:cNvPr>
          <p:cNvSpPr/>
          <p:nvPr/>
        </p:nvSpPr>
        <p:spPr>
          <a:xfrm>
            <a:off x="2250062" y="1829034"/>
            <a:ext cx="298712" cy="2987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6A73F9-2069-9FBF-4883-E756EFD80900}"/>
              </a:ext>
            </a:extLst>
          </p:cNvPr>
          <p:cNvCxnSpPr>
            <a:cxnSpLocks/>
          </p:cNvCxnSpPr>
          <p:nvPr/>
        </p:nvCxnSpPr>
        <p:spPr>
          <a:xfrm>
            <a:off x="2400061" y="3420963"/>
            <a:ext cx="2578339" cy="0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DD3235-B3EE-D6C5-7FC2-3B97000F2AC2}"/>
              </a:ext>
            </a:extLst>
          </p:cNvPr>
          <p:cNvCxnSpPr>
            <a:cxnSpLocks/>
          </p:cNvCxnSpPr>
          <p:nvPr/>
        </p:nvCxnSpPr>
        <p:spPr>
          <a:xfrm>
            <a:off x="4957969" y="694816"/>
            <a:ext cx="0" cy="5601903"/>
          </a:xfrm>
          <a:prstGeom prst="line">
            <a:avLst/>
          </a:prstGeom>
          <a:ln w="47625">
            <a:solidFill>
              <a:srgbClr val="000000"/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6D35FB-7562-EC9B-FD24-9938B4A4336A}"/>
                  </a:ext>
                </a:extLst>
              </p:cNvPr>
              <p:cNvSpPr txBox="1"/>
              <p:nvPr/>
            </p:nvSpPr>
            <p:spPr>
              <a:xfrm>
                <a:off x="5010185" y="417817"/>
                <a:ext cx="3634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6D35FB-7562-EC9B-FD24-9938B4A4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85" y="417817"/>
                <a:ext cx="36343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D32D3A-1167-E3A5-8C59-A771D6678D08}"/>
                  </a:ext>
                </a:extLst>
              </p:cNvPr>
              <p:cNvSpPr txBox="1"/>
              <p:nvPr/>
            </p:nvSpPr>
            <p:spPr>
              <a:xfrm>
                <a:off x="5068215" y="3062954"/>
                <a:ext cx="4280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D32D3A-1167-E3A5-8C59-A771D667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215" y="3062954"/>
                <a:ext cx="42806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4F5033-07A2-E382-F8E3-DD4ECFC3D865}"/>
              </a:ext>
            </a:extLst>
          </p:cNvPr>
          <p:cNvCxnSpPr>
            <a:cxnSpLocks/>
          </p:cNvCxnSpPr>
          <p:nvPr/>
        </p:nvCxnSpPr>
        <p:spPr>
          <a:xfrm>
            <a:off x="2400061" y="1978390"/>
            <a:ext cx="2578339" cy="0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843194-6EE0-6B0C-239D-0474207175C3}"/>
                  </a:ext>
                </a:extLst>
              </p:cNvPr>
              <p:cNvSpPr txBox="1"/>
              <p:nvPr/>
            </p:nvSpPr>
            <p:spPr>
              <a:xfrm>
                <a:off x="5010185" y="1635303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843194-6EE0-6B0C-239D-047420717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85" y="1635303"/>
                <a:ext cx="32342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BCEEFDF5-09D2-9F59-7777-9D5184623D1E}"/>
              </a:ext>
            </a:extLst>
          </p:cNvPr>
          <p:cNvSpPr/>
          <p:nvPr/>
        </p:nvSpPr>
        <p:spPr>
          <a:xfrm>
            <a:off x="2353993" y="3373310"/>
            <a:ext cx="95305" cy="953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B247FA-C6B3-D2FB-7E56-C9A68C82D28F}"/>
                  </a:ext>
                </a:extLst>
              </p:cNvPr>
              <p:cNvSpPr txBox="1"/>
              <p:nvPr/>
            </p:nvSpPr>
            <p:spPr>
              <a:xfrm>
                <a:off x="3142775" y="3548095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B247FA-C6B3-D2FB-7E56-C9A68C82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775" y="3548095"/>
                <a:ext cx="2834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CE57EF-671E-8462-35EA-D598D111DBDF}"/>
              </a:ext>
            </a:extLst>
          </p:cNvPr>
          <p:cNvCxnSpPr>
            <a:cxnSpLocks/>
          </p:cNvCxnSpPr>
          <p:nvPr/>
        </p:nvCxnSpPr>
        <p:spPr>
          <a:xfrm>
            <a:off x="2399418" y="3411320"/>
            <a:ext cx="1240769" cy="734145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7735FD-D0A6-770E-64DD-DBBAA602B1EA}"/>
                  </a:ext>
                </a:extLst>
              </p:cNvPr>
              <p:cNvSpPr txBox="1"/>
              <p:nvPr/>
            </p:nvSpPr>
            <p:spPr>
              <a:xfrm>
                <a:off x="1687927" y="4140944"/>
                <a:ext cx="33041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7735FD-D0A6-770E-64DD-DBBAA602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927" y="4140944"/>
                <a:ext cx="33041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1648521C-A9B9-40D1-7FED-FD0D254002FC}"/>
              </a:ext>
            </a:extLst>
          </p:cNvPr>
          <p:cNvSpPr/>
          <p:nvPr/>
        </p:nvSpPr>
        <p:spPr>
          <a:xfrm>
            <a:off x="7281332" y="1314819"/>
            <a:ext cx="4321629" cy="4321629"/>
          </a:xfrm>
          <a:prstGeom prst="ellipse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8E3D15-40B6-5940-AB32-7C5721C92ADE}"/>
              </a:ext>
            </a:extLst>
          </p:cNvPr>
          <p:cNvCxnSpPr>
            <a:cxnSpLocks/>
          </p:cNvCxnSpPr>
          <p:nvPr/>
        </p:nvCxnSpPr>
        <p:spPr>
          <a:xfrm>
            <a:off x="7576258" y="1314819"/>
            <a:ext cx="4435812" cy="1961147"/>
          </a:xfrm>
          <a:prstGeom prst="line">
            <a:avLst/>
          </a:prstGeom>
          <a:ln w="38100">
            <a:solidFill>
              <a:srgbClr val="00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6EBF28A-0297-9424-FDB7-B87CC784F94C}"/>
              </a:ext>
            </a:extLst>
          </p:cNvPr>
          <p:cNvSpPr/>
          <p:nvPr/>
        </p:nvSpPr>
        <p:spPr>
          <a:xfrm>
            <a:off x="9401174" y="3419944"/>
            <a:ext cx="95305" cy="953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EB54118-A394-B582-111E-4DFCDB374BD3}"/>
              </a:ext>
            </a:extLst>
          </p:cNvPr>
          <p:cNvCxnSpPr>
            <a:cxnSpLocks/>
          </p:cNvCxnSpPr>
          <p:nvPr/>
        </p:nvCxnSpPr>
        <p:spPr>
          <a:xfrm flipH="1" flipV="1">
            <a:off x="8277878" y="1646224"/>
            <a:ext cx="1155853" cy="1823097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58F83B-6C90-915E-ADF8-8F6B7A92341C}"/>
              </a:ext>
            </a:extLst>
          </p:cNvPr>
          <p:cNvCxnSpPr>
            <a:cxnSpLocks/>
            <a:stCxn id="28" idx="2"/>
          </p:cNvCxnSpPr>
          <p:nvPr/>
        </p:nvCxnSpPr>
        <p:spPr>
          <a:xfrm flipV="1">
            <a:off x="9401174" y="3079386"/>
            <a:ext cx="2165090" cy="388211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0D8080-3836-591B-E3FC-51F23DBAB6F2}"/>
              </a:ext>
            </a:extLst>
          </p:cNvPr>
          <p:cNvCxnSpPr>
            <a:cxnSpLocks/>
          </p:cNvCxnSpPr>
          <p:nvPr/>
        </p:nvCxnSpPr>
        <p:spPr>
          <a:xfrm flipV="1">
            <a:off x="9448826" y="2399936"/>
            <a:ext cx="589205" cy="1065937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9C8B0-F9FA-F1E9-FE1A-31C41D5C661F}"/>
              </a:ext>
            </a:extLst>
          </p:cNvPr>
          <p:cNvSpPr/>
          <p:nvPr/>
        </p:nvSpPr>
        <p:spPr>
          <a:xfrm rot="1584592">
            <a:off x="9904425" y="2366118"/>
            <a:ext cx="115518" cy="1084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6EAA76A-0416-365D-A557-D2E5C85A5966}"/>
              </a:ext>
            </a:extLst>
          </p:cNvPr>
          <p:cNvCxnSpPr>
            <a:cxnSpLocks/>
          </p:cNvCxnSpPr>
          <p:nvPr/>
        </p:nvCxnSpPr>
        <p:spPr>
          <a:xfrm flipV="1">
            <a:off x="9433488" y="2118364"/>
            <a:ext cx="0" cy="1357269"/>
          </a:xfrm>
          <a:prstGeom prst="line">
            <a:avLst/>
          </a:prstGeom>
          <a:ln w="158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C86E4191-E0A5-2C18-9A7F-FDE818D610AD}"/>
              </a:ext>
            </a:extLst>
          </p:cNvPr>
          <p:cNvSpPr/>
          <p:nvPr/>
        </p:nvSpPr>
        <p:spPr>
          <a:xfrm rot="6321003">
            <a:off x="9336589" y="2060118"/>
            <a:ext cx="275268" cy="253587"/>
          </a:xfrm>
          <a:prstGeom prst="arc">
            <a:avLst>
              <a:gd name="adj1" fmla="val 15661468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008896-C2CF-014A-8DEB-F68CEF3FB5D1}"/>
                  </a:ext>
                </a:extLst>
              </p:cNvPr>
              <p:cNvSpPr txBox="1"/>
              <p:nvPr/>
            </p:nvSpPr>
            <p:spPr>
              <a:xfrm>
                <a:off x="9433246" y="2203731"/>
                <a:ext cx="3497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008896-C2CF-014A-8DEB-F68CEF3F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246" y="2203731"/>
                <a:ext cx="34971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D11EA4-9F81-7781-68B2-547C3F7187C0}"/>
                  </a:ext>
                </a:extLst>
              </p:cNvPr>
              <p:cNvSpPr txBox="1"/>
              <p:nvPr/>
            </p:nvSpPr>
            <p:spPr>
              <a:xfrm>
                <a:off x="10307243" y="3250667"/>
                <a:ext cx="3497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D11EA4-9F81-7781-68B2-547C3F718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243" y="3250667"/>
                <a:ext cx="349714" cy="461665"/>
              </a:xfrm>
              <a:prstGeom prst="rect">
                <a:avLst/>
              </a:prstGeom>
              <a:blipFill>
                <a:blip r:embed="rId8"/>
                <a:stretch>
                  <a:fillRect l="-5263" r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91B432-4DDC-5805-C53D-000912C6AEB1}"/>
                  </a:ext>
                </a:extLst>
              </p:cNvPr>
              <p:cNvSpPr txBox="1"/>
              <p:nvPr/>
            </p:nvSpPr>
            <p:spPr>
              <a:xfrm>
                <a:off x="8485586" y="2494585"/>
                <a:ext cx="3497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91B432-4DDC-5805-C53D-000912C6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586" y="2494585"/>
                <a:ext cx="349714" cy="461665"/>
              </a:xfrm>
              <a:prstGeom prst="rect">
                <a:avLst/>
              </a:prstGeom>
              <a:blipFill>
                <a:blip r:embed="rId9"/>
                <a:stretch>
                  <a:fillRect l="-5263" r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D19169-8731-C80C-25E4-FA5BA6728BF6}"/>
                  </a:ext>
                </a:extLst>
              </p:cNvPr>
              <p:cNvSpPr txBox="1"/>
              <p:nvPr/>
            </p:nvSpPr>
            <p:spPr>
              <a:xfrm>
                <a:off x="9980459" y="2047164"/>
                <a:ext cx="3497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D19169-8731-C80C-25E4-FA5BA6728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0459" y="2047164"/>
                <a:ext cx="349714" cy="461665"/>
              </a:xfrm>
              <a:prstGeom prst="rect">
                <a:avLst/>
              </a:prstGeom>
              <a:blipFill>
                <a:blip r:embed="rId10"/>
                <a:stretch>
                  <a:fillRect l="-3448" r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9E90AB-F72C-F109-56D9-6D25798D4813}"/>
                  </a:ext>
                </a:extLst>
              </p:cNvPr>
              <p:cNvSpPr txBox="1"/>
              <p:nvPr/>
            </p:nvSpPr>
            <p:spPr>
              <a:xfrm>
                <a:off x="7723586" y="909231"/>
                <a:ext cx="3497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9E90AB-F72C-F109-56D9-6D25798D4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586" y="909231"/>
                <a:ext cx="3497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02E7C0-AAD3-4AB8-183E-7043052A2F1D}"/>
                  </a:ext>
                </a:extLst>
              </p:cNvPr>
              <p:cNvSpPr txBox="1"/>
              <p:nvPr/>
            </p:nvSpPr>
            <p:spPr>
              <a:xfrm>
                <a:off x="9376528" y="1735437"/>
                <a:ext cx="3497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02E7C0-AAD3-4AB8-183E-7043052A2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528" y="1735437"/>
                <a:ext cx="3497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1E6B54-F24E-EC49-6DD8-A111CC11F2C5}"/>
                  </a:ext>
                </a:extLst>
              </p:cNvPr>
              <p:cNvSpPr txBox="1"/>
              <p:nvPr/>
            </p:nvSpPr>
            <p:spPr>
              <a:xfrm>
                <a:off x="9095793" y="3339061"/>
                <a:ext cx="3497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1E6B54-F24E-EC49-6DD8-A111CC11F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793" y="3339061"/>
                <a:ext cx="349714" cy="461665"/>
              </a:xfrm>
              <a:prstGeom prst="rect">
                <a:avLst/>
              </a:prstGeom>
              <a:blipFill>
                <a:blip r:embed="rId13"/>
                <a:stretch>
                  <a:fillRect l="-3509" r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E8DF207-B2D2-82F5-7999-3EA61ED471CC}"/>
                  </a:ext>
                </a:extLst>
              </p:cNvPr>
              <p:cNvSpPr txBox="1"/>
              <p:nvPr/>
            </p:nvSpPr>
            <p:spPr>
              <a:xfrm>
                <a:off x="9179614" y="2610177"/>
                <a:ext cx="3497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E8DF207-B2D2-82F5-7999-3EA61ED47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614" y="2610177"/>
                <a:ext cx="34971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D2729E-284B-0484-19E3-E739070A1372}"/>
              </a:ext>
            </a:extLst>
          </p:cNvPr>
          <p:cNvCxnSpPr>
            <a:cxnSpLocks/>
          </p:cNvCxnSpPr>
          <p:nvPr/>
        </p:nvCxnSpPr>
        <p:spPr>
          <a:xfrm flipV="1">
            <a:off x="9433246" y="2126366"/>
            <a:ext cx="0" cy="431406"/>
          </a:xfrm>
          <a:prstGeom prst="line">
            <a:avLst/>
          </a:prstGeom>
          <a:ln w="22225">
            <a:solidFill>
              <a:srgbClr val="000000"/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090B8B-EDF9-A5C7-194C-42A64863436D}"/>
                  </a:ext>
                </a:extLst>
              </p:cNvPr>
              <p:cNvSpPr txBox="1"/>
              <p:nvPr/>
            </p:nvSpPr>
            <p:spPr>
              <a:xfrm>
                <a:off x="9100204" y="2335918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090B8B-EDF9-A5C7-194C-42A648634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204" y="2335918"/>
                <a:ext cx="349714" cy="369332"/>
              </a:xfrm>
              <a:prstGeom prst="rect">
                <a:avLst/>
              </a:prstGeom>
              <a:blipFill>
                <a:blip r:embed="rId15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121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805379-278C-18A9-9F1B-F8154AD5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9879" y="2879120"/>
            <a:ext cx="7014623" cy="2537205"/>
          </a:xfrm>
          <a:custGeom>
            <a:avLst/>
            <a:gdLst>
              <a:gd name="connsiteX0" fmla="*/ 981426 w 7014623"/>
              <a:gd name="connsiteY0" fmla="*/ 590520 h 2537205"/>
              <a:gd name="connsiteX1" fmla="*/ 981426 w 7014623"/>
              <a:gd name="connsiteY1" fmla="*/ 1050126 h 2537205"/>
              <a:gd name="connsiteX2" fmla="*/ 6900963 w 7014623"/>
              <a:gd name="connsiteY2" fmla="*/ 1050126 h 2537205"/>
              <a:gd name="connsiteX3" fmla="*/ 6900963 w 7014623"/>
              <a:gd name="connsiteY3" fmla="*/ 590520 h 2537205"/>
              <a:gd name="connsiteX4" fmla="*/ 0 w 7014623"/>
              <a:gd name="connsiteY4" fmla="*/ 0 h 2537205"/>
              <a:gd name="connsiteX5" fmla="*/ 7014623 w 7014623"/>
              <a:gd name="connsiteY5" fmla="*/ 0 h 2537205"/>
              <a:gd name="connsiteX6" fmla="*/ 7014623 w 7014623"/>
              <a:gd name="connsiteY6" fmla="*/ 2537205 h 2537205"/>
              <a:gd name="connsiteX7" fmla="*/ 0 w 7014623"/>
              <a:gd name="connsiteY7" fmla="*/ 2537205 h 2537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4623" h="2537205">
                <a:moveTo>
                  <a:pt x="981426" y="590520"/>
                </a:moveTo>
                <a:lnTo>
                  <a:pt x="981426" y="1050126"/>
                </a:lnTo>
                <a:lnTo>
                  <a:pt x="6900963" y="1050126"/>
                </a:lnTo>
                <a:lnTo>
                  <a:pt x="6900963" y="590520"/>
                </a:lnTo>
                <a:close/>
                <a:moveTo>
                  <a:pt x="0" y="0"/>
                </a:moveTo>
                <a:lnTo>
                  <a:pt x="7014623" y="0"/>
                </a:lnTo>
                <a:lnTo>
                  <a:pt x="7014623" y="2537205"/>
                </a:lnTo>
                <a:lnTo>
                  <a:pt x="0" y="2537205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148440-F8CD-A4E2-E966-D6E4B72D938C}"/>
              </a:ext>
            </a:extLst>
          </p:cNvPr>
          <p:cNvSpPr/>
          <p:nvPr/>
        </p:nvSpPr>
        <p:spPr>
          <a:xfrm>
            <a:off x="2359958" y="3610165"/>
            <a:ext cx="5706738" cy="297456"/>
          </a:xfrm>
          <a:prstGeom prst="rect">
            <a:avLst/>
          </a:prstGeom>
          <a:noFill/>
          <a:ln w="4762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6C5CD1-2A20-E3E2-0EB5-7C00A95BF083}"/>
              </a:ext>
            </a:extLst>
          </p:cNvPr>
          <p:cNvCxnSpPr>
            <a:cxnSpLocks/>
          </p:cNvCxnSpPr>
          <p:nvPr/>
        </p:nvCxnSpPr>
        <p:spPr>
          <a:xfrm>
            <a:off x="4977147" y="1828800"/>
            <a:ext cx="0" cy="3743438"/>
          </a:xfrm>
          <a:prstGeom prst="line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517B48-9965-ED81-2F5B-C52FC76AE2FA}"/>
              </a:ext>
            </a:extLst>
          </p:cNvPr>
          <p:cNvCxnSpPr>
            <a:cxnSpLocks/>
          </p:cNvCxnSpPr>
          <p:nvPr/>
        </p:nvCxnSpPr>
        <p:spPr>
          <a:xfrm>
            <a:off x="2782955" y="2511846"/>
            <a:ext cx="0" cy="1395775"/>
          </a:xfrm>
          <a:prstGeom prst="line">
            <a:avLst/>
          </a:prstGeom>
          <a:ln w="41275">
            <a:solidFill>
              <a:srgbClr val="00000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928825-26CD-75A2-80C7-24F38537E55A}"/>
              </a:ext>
            </a:extLst>
          </p:cNvPr>
          <p:cNvCxnSpPr>
            <a:cxnSpLocks/>
          </p:cNvCxnSpPr>
          <p:nvPr/>
        </p:nvCxnSpPr>
        <p:spPr>
          <a:xfrm>
            <a:off x="7154816" y="2511846"/>
            <a:ext cx="0" cy="1395775"/>
          </a:xfrm>
          <a:prstGeom prst="line">
            <a:avLst/>
          </a:prstGeom>
          <a:ln w="41275">
            <a:solidFill>
              <a:srgbClr val="00000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D566FD-0E3C-7CBC-3F1F-B574959247C0}"/>
                  </a:ext>
                </a:extLst>
              </p:cNvPr>
              <p:cNvSpPr txBox="1"/>
              <p:nvPr/>
            </p:nvSpPr>
            <p:spPr>
              <a:xfrm>
                <a:off x="7171339" y="2446208"/>
                <a:ext cx="6188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D566FD-0E3C-7CBC-3F1F-B57495924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339" y="2446208"/>
                <a:ext cx="61882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E02AE2-9CF7-8383-8E5B-C790ADA5E42C}"/>
                  </a:ext>
                </a:extLst>
              </p:cNvPr>
              <p:cNvSpPr txBox="1"/>
              <p:nvPr/>
            </p:nvSpPr>
            <p:spPr>
              <a:xfrm>
                <a:off x="2896541" y="2451217"/>
                <a:ext cx="6188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ru-RU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E02AE2-9CF7-8383-8E5B-C790ADA5E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41" y="2451217"/>
                <a:ext cx="61882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B5B241-C051-A5B3-E23F-CD5512DEA0EA}"/>
                  </a:ext>
                </a:extLst>
              </p:cNvPr>
              <p:cNvSpPr txBox="1"/>
              <p:nvPr/>
            </p:nvSpPr>
            <p:spPr>
              <a:xfrm>
                <a:off x="6982108" y="4028673"/>
                <a:ext cx="4001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B5B241-C051-A5B3-E23F-CD5512DEA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108" y="4028673"/>
                <a:ext cx="40017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153ED9-D200-2890-B0AD-AC6F23E81D97}"/>
                  </a:ext>
                </a:extLst>
              </p:cNvPr>
              <p:cNvSpPr txBox="1"/>
              <p:nvPr/>
            </p:nvSpPr>
            <p:spPr>
              <a:xfrm>
                <a:off x="2644666" y="3989350"/>
                <a:ext cx="4001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153ED9-D200-2890-B0AD-AC6F23E81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666" y="3989350"/>
                <a:ext cx="40017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836887-2F1E-D498-3FE6-E36FCFD09DD8}"/>
              </a:ext>
            </a:extLst>
          </p:cNvPr>
          <p:cNvCxnSpPr>
            <a:cxnSpLocks/>
          </p:cNvCxnSpPr>
          <p:nvPr/>
        </p:nvCxnSpPr>
        <p:spPr>
          <a:xfrm flipH="1">
            <a:off x="7154816" y="3889643"/>
            <a:ext cx="1084409" cy="14903"/>
          </a:xfrm>
          <a:prstGeom prst="line">
            <a:avLst/>
          </a:prstGeom>
          <a:ln w="41275">
            <a:solidFill>
              <a:srgbClr val="F51B22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652B2C-98D1-7F89-3B33-6FDA68D10794}"/>
                  </a:ext>
                </a:extLst>
              </p:cNvPr>
              <p:cNvSpPr txBox="1"/>
              <p:nvPr/>
            </p:nvSpPr>
            <p:spPr>
              <a:xfrm>
                <a:off x="8046126" y="3921402"/>
                <a:ext cx="600036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652B2C-98D1-7F89-3B33-6FDA68D10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126" y="3921402"/>
                <a:ext cx="600036" cy="398955"/>
              </a:xfrm>
              <a:prstGeom prst="rect">
                <a:avLst/>
              </a:prstGeom>
              <a:blipFill>
                <a:blip r:embed="rId7"/>
                <a:stretch>
                  <a:fillRect l="-12245" r="-102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EC0C7C-A9F9-85B6-B677-0EA5C7236160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2021305" y="3902343"/>
            <a:ext cx="823448" cy="26903"/>
          </a:xfrm>
          <a:prstGeom prst="line">
            <a:avLst/>
          </a:prstGeom>
          <a:ln w="41275">
            <a:solidFill>
              <a:srgbClr val="F51B22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8FB9D3-CEA5-B8F5-5E09-0A6E9B1FD7E4}"/>
                  </a:ext>
                </a:extLst>
              </p:cNvPr>
              <p:cNvSpPr txBox="1"/>
              <p:nvPr/>
            </p:nvSpPr>
            <p:spPr>
              <a:xfrm>
                <a:off x="1692206" y="3829195"/>
                <a:ext cx="600036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8FB9D3-CEA5-B8F5-5E09-0A6E9B1FD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06" y="3829195"/>
                <a:ext cx="600036" cy="398955"/>
              </a:xfrm>
              <a:prstGeom prst="rect">
                <a:avLst/>
              </a:prstGeom>
              <a:blipFill>
                <a:blip r:embed="rId8"/>
                <a:stretch>
                  <a:fillRect l="-12245" r="-102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A785E8-B7A1-DDFF-8613-334C07E0AA5C}"/>
              </a:ext>
            </a:extLst>
          </p:cNvPr>
          <p:cNvCxnSpPr>
            <a:cxnSpLocks/>
          </p:cNvCxnSpPr>
          <p:nvPr/>
        </p:nvCxnSpPr>
        <p:spPr>
          <a:xfrm>
            <a:off x="5476057" y="2319688"/>
            <a:ext cx="0" cy="2945331"/>
          </a:xfrm>
          <a:prstGeom prst="line">
            <a:avLst/>
          </a:prstGeom>
          <a:ln w="2222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C0D1E2-2365-147E-7293-2A7DEBB70558}"/>
              </a:ext>
            </a:extLst>
          </p:cNvPr>
          <p:cNvCxnSpPr>
            <a:cxnSpLocks/>
          </p:cNvCxnSpPr>
          <p:nvPr/>
        </p:nvCxnSpPr>
        <p:spPr>
          <a:xfrm flipH="1">
            <a:off x="4977147" y="5064631"/>
            <a:ext cx="498910" cy="0"/>
          </a:xfrm>
          <a:prstGeom prst="line">
            <a:avLst/>
          </a:prstGeom>
          <a:ln w="34925">
            <a:solidFill>
              <a:srgbClr val="000000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CF3EDA7-2B8F-9ECB-8766-16666C3973F2}"/>
              </a:ext>
            </a:extLst>
          </p:cNvPr>
          <p:cNvSpPr/>
          <p:nvPr/>
        </p:nvSpPr>
        <p:spPr>
          <a:xfrm>
            <a:off x="5420208" y="3697048"/>
            <a:ext cx="95305" cy="953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253BCBF-83DC-1344-3294-60992C54643F}"/>
                  </a:ext>
                </a:extLst>
              </p:cNvPr>
              <p:cNvSpPr txBox="1"/>
              <p:nvPr/>
            </p:nvSpPr>
            <p:spPr>
              <a:xfrm>
                <a:off x="5073169" y="4517580"/>
                <a:ext cx="3634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253BCBF-83DC-1344-3294-60992C546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69" y="4517580"/>
                <a:ext cx="36343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D256E1-960E-D4A3-B930-3BFD703E6B2E}"/>
              </a:ext>
            </a:extLst>
          </p:cNvPr>
          <p:cNvCxnSpPr>
            <a:cxnSpLocks/>
          </p:cNvCxnSpPr>
          <p:nvPr/>
        </p:nvCxnSpPr>
        <p:spPr>
          <a:xfrm flipH="1">
            <a:off x="5476057" y="3209733"/>
            <a:ext cx="1706138" cy="0"/>
          </a:xfrm>
          <a:prstGeom prst="line">
            <a:avLst/>
          </a:prstGeom>
          <a:ln w="34925">
            <a:solidFill>
              <a:srgbClr val="000000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2E3AB9-6D63-A6A6-44DE-3FF91DA0B2AE}"/>
              </a:ext>
            </a:extLst>
          </p:cNvPr>
          <p:cNvCxnSpPr>
            <a:cxnSpLocks/>
          </p:cNvCxnSpPr>
          <p:nvPr/>
        </p:nvCxnSpPr>
        <p:spPr>
          <a:xfrm flipH="1">
            <a:off x="2782955" y="3209733"/>
            <a:ext cx="2653647" cy="0"/>
          </a:xfrm>
          <a:prstGeom prst="line">
            <a:avLst/>
          </a:prstGeom>
          <a:ln w="34925">
            <a:solidFill>
              <a:srgbClr val="000000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F1B595-3E98-0F59-721F-09CB37FF9004}"/>
                  </a:ext>
                </a:extLst>
              </p:cNvPr>
              <p:cNvSpPr txBox="1"/>
              <p:nvPr/>
            </p:nvSpPr>
            <p:spPr>
              <a:xfrm>
                <a:off x="5943773" y="2731463"/>
                <a:ext cx="892488" cy="398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F1B595-3E98-0F59-721F-09CB37FF9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773" y="2731463"/>
                <a:ext cx="892488" cy="398122"/>
              </a:xfrm>
              <a:prstGeom prst="rect">
                <a:avLst/>
              </a:prstGeom>
              <a:blipFill>
                <a:blip r:embed="rId10"/>
                <a:stretch>
                  <a:fillRect l="-48630" t="-167692" r="-41096" b="-25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DD8E42-D0C9-F188-0958-A83180F79B88}"/>
                  </a:ext>
                </a:extLst>
              </p:cNvPr>
              <p:cNvSpPr txBox="1"/>
              <p:nvPr/>
            </p:nvSpPr>
            <p:spPr>
              <a:xfrm>
                <a:off x="3869124" y="2731463"/>
                <a:ext cx="892488" cy="398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DD8E42-D0C9-F188-0958-A83180F79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24" y="2731463"/>
                <a:ext cx="892488" cy="398122"/>
              </a:xfrm>
              <a:prstGeom prst="rect">
                <a:avLst/>
              </a:prstGeom>
              <a:blipFill>
                <a:blip r:embed="rId11"/>
                <a:stretch>
                  <a:fillRect l="-49315" t="-167692" r="-40411" b="-25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066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wheel on a ramp&#10;&#10;Description automatically generated">
            <a:extLst>
              <a:ext uri="{FF2B5EF4-FFF2-40B4-BE49-F238E27FC236}">
                <a16:creationId xmlns:a16="http://schemas.microsoft.com/office/drawing/2014/main" id="{CA43788F-3D60-A8C2-5A19-54401042E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4" y="305559"/>
            <a:ext cx="2552921" cy="2522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1DA15F-B496-4EC1-801D-805856177391}"/>
                  </a:ext>
                </a:extLst>
              </p:cNvPr>
              <p:cNvSpPr txBox="1"/>
              <p:nvPr/>
            </p:nvSpPr>
            <p:spPr>
              <a:xfrm>
                <a:off x="1450091" y="2247054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1DA15F-B496-4EC1-801D-80585617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091" y="2247054"/>
                <a:ext cx="261738" cy="369332"/>
              </a:xfrm>
              <a:prstGeom prst="rect">
                <a:avLst/>
              </a:prstGeom>
              <a:blipFill>
                <a:blip r:embed="rId3"/>
                <a:stretch>
                  <a:fillRect l="-27907" t="-38333" r="-9767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8A484A-A905-0C78-747D-F8186156EBCF}"/>
              </a:ext>
            </a:extLst>
          </p:cNvPr>
          <p:cNvCxnSpPr>
            <a:cxnSpLocks/>
          </p:cNvCxnSpPr>
          <p:nvPr/>
        </p:nvCxnSpPr>
        <p:spPr>
          <a:xfrm flipV="1">
            <a:off x="1747213" y="2431886"/>
            <a:ext cx="495674" cy="243712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D1B41E-9236-86D5-2D09-9D473C720A10}"/>
              </a:ext>
            </a:extLst>
          </p:cNvPr>
          <p:cNvCxnSpPr>
            <a:cxnSpLocks/>
          </p:cNvCxnSpPr>
          <p:nvPr/>
        </p:nvCxnSpPr>
        <p:spPr>
          <a:xfrm flipH="1" flipV="1">
            <a:off x="1772613" y="1773568"/>
            <a:ext cx="470274" cy="65716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FE829EBB-9D77-AFD4-C33B-7EC811D6B933}"/>
              </a:ext>
            </a:extLst>
          </p:cNvPr>
          <p:cNvSpPr/>
          <p:nvPr/>
        </p:nvSpPr>
        <p:spPr>
          <a:xfrm rot="6596332">
            <a:off x="1673619" y="1834670"/>
            <a:ext cx="275268" cy="253587"/>
          </a:xfrm>
          <a:prstGeom prst="arc">
            <a:avLst>
              <a:gd name="adj1" fmla="val 15661468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CC527C-C339-EDB1-530B-B119BE6A1338}"/>
                  </a:ext>
                </a:extLst>
              </p:cNvPr>
              <p:cNvSpPr txBox="1"/>
              <p:nvPr/>
            </p:nvSpPr>
            <p:spPr>
              <a:xfrm>
                <a:off x="1724528" y="1964693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CC527C-C339-EDB1-530B-B119BE6A1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528" y="1964693"/>
                <a:ext cx="3497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0605B6-9CDA-4469-CE0F-9E8ECE6C6470}"/>
              </a:ext>
            </a:extLst>
          </p:cNvPr>
          <p:cNvCxnSpPr>
            <a:cxnSpLocks/>
          </p:cNvCxnSpPr>
          <p:nvPr/>
        </p:nvCxnSpPr>
        <p:spPr>
          <a:xfrm flipV="1">
            <a:off x="1747213" y="1786675"/>
            <a:ext cx="0" cy="888923"/>
          </a:xfrm>
          <a:prstGeom prst="line">
            <a:avLst/>
          </a:prstGeom>
          <a:ln w="38100">
            <a:solidFill>
              <a:srgbClr val="F51B22"/>
            </a:solidFill>
            <a:prstDash val="solid"/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67FD94-3D78-7B0B-B885-ABC9A2C309AF}"/>
                  </a:ext>
                </a:extLst>
              </p:cNvPr>
              <p:cNvSpPr txBox="1"/>
              <p:nvPr/>
            </p:nvSpPr>
            <p:spPr>
              <a:xfrm>
                <a:off x="2242887" y="2255768"/>
                <a:ext cx="255711" cy="271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67FD94-3D78-7B0B-B885-ABC9A2C30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87" y="2255768"/>
                <a:ext cx="255711" cy="271421"/>
              </a:xfrm>
              <a:prstGeom prst="rect">
                <a:avLst/>
              </a:prstGeom>
              <a:blipFill>
                <a:blip r:embed="rId5"/>
                <a:stretch>
                  <a:fillRect l="-19048" r="-238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8B8F5-EE79-6050-CFA6-DB0AE0EBC8D2}"/>
                  </a:ext>
                </a:extLst>
              </p:cNvPr>
              <p:cNvSpPr txBox="1"/>
              <p:nvPr/>
            </p:nvSpPr>
            <p:spPr>
              <a:xfrm>
                <a:off x="1968907" y="2523142"/>
                <a:ext cx="1653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8B8F5-EE79-6050-CFA6-DB0AE0EBC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907" y="2523142"/>
                <a:ext cx="165302" cy="246221"/>
              </a:xfrm>
              <a:prstGeom prst="rect">
                <a:avLst/>
              </a:prstGeom>
              <a:blipFill>
                <a:blip r:embed="rId6"/>
                <a:stretch>
                  <a:fillRect l="-25926" t="-40000" r="-9629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AA965A6-3B4A-6C6F-C878-877AB57C4696}"/>
              </a:ext>
            </a:extLst>
          </p:cNvPr>
          <p:cNvCxnSpPr>
            <a:cxnSpLocks/>
          </p:cNvCxnSpPr>
          <p:nvPr/>
        </p:nvCxnSpPr>
        <p:spPr>
          <a:xfrm>
            <a:off x="7248054" y="0"/>
            <a:ext cx="510376" cy="1601091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6F42A25-53F6-AF5C-FA13-80D93C495F6A}"/>
              </a:ext>
            </a:extLst>
          </p:cNvPr>
          <p:cNvSpPr/>
          <p:nvPr/>
        </p:nvSpPr>
        <p:spPr>
          <a:xfrm>
            <a:off x="7122844" y="2852611"/>
            <a:ext cx="231326" cy="231326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898C41-80C5-6894-1F10-FC7CC1C48721}"/>
              </a:ext>
            </a:extLst>
          </p:cNvPr>
          <p:cNvCxnSpPr>
            <a:cxnSpLocks/>
          </p:cNvCxnSpPr>
          <p:nvPr/>
        </p:nvCxnSpPr>
        <p:spPr>
          <a:xfrm>
            <a:off x="7248054" y="0"/>
            <a:ext cx="0" cy="1881293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B7329DD-67ED-BAD7-2052-F7E6D0138252}"/>
              </a:ext>
            </a:extLst>
          </p:cNvPr>
          <p:cNvSpPr/>
          <p:nvPr/>
        </p:nvSpPr>
        <p:spPr>
          <a:xfrm>
            <a:off x="7177288" y="1810527"/>
            <a:ext cx="141532" cy="141532"/>
          </a:xfrm>
          <a:prstGeom prst="ellipse">
            <a:avLst/>
          </a:prstGeom>
          <a:solidFill>
            <a:srgbClr val="0070C0"/>
          </a:solidFill>
          <a:ln w="952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50AAC7-EBC1-BD91-B603-F082308C5690}"/>
              </a:ext>
            </a:extLst>
          </p:cNvPr>
          <p:cNvSpPr/>
          <p:nvPr/>
        </p:nvSpPr>
        <p:spPr>
          <a:xfrm>
            <a:off x="7687665" y="1530325"/>
            <a:ext cx="141532" cy="141532"/>
          </a:xfrm>
          <a:prstGeom prst="ellipse">
            <a:avLst/>
          </a:prstGeom>
          <a:solidFill>
            <a:srgbClr val="0070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935C6-564A-5666-4698-50F679A353F3}"/>
                  </a:ext>
                </a:extLst>
              </p:cNvPr>
              <p:cNvSpPr txBox="1"/>
              <p:nvPr/>
            </p:nvSpPr>
            <p:spPr>
              <a:xfrm>
                <a:off x="7385083" y="1314767"/>
                <a:ext cx="201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935C6-564A-5666-4698-50F679A3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083" y="1314767"/>
                <a:ext cx="201722" cy="307777"/>
              </a:xfrm>
              <a:prstGeom prst="rect">
                <a:avLst/>
              </a:prstGeom>
              <a:blipFill>
                <a:blip r:embed="rId7"/>
                <a:stretch>
                  <a:fillRect l="-14706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539BBE-E05E-896A-239D-66EF9CC5B46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248054" y="1601091"/>
            <a:ext cx="439611" cy="0"/>
          </a:xfrm>
          <a:prstGeom prst="line">
            <a:avLst/>
          </a:prstGeom>
          <a:ln w="25400">
            <a:solidFill>
              <a:srgbClr val="000000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889386-3B24-5726-72FC-A7ED87441A86}"/>
                  </a:ext>
                </a:extLst>
              </p:cNvPr>
              <p:cNvSpPr txBox="1"/>
              <p:nvPr/>
            </p:nvSpPr>
            <p:spPr>
              <a:xfrm>
                <a:off x="6977624" y="822324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889386-3B24-5726-72FC-A7ED8744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24" y="822324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045ACC-4A4C-934A-8E00-D5A604BCA41B}"/>
                  </a:ext>
                </a:extLst>
              </p:cNvPr>
              <p:cNvSpPr txBox="1"/>
              <p:nvPr/>
            </p:nvSpPr>
            <p:spPr>
              <a:xfrm>
                <a:off x="7557192" y="612889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045ACC-4A4C-934A-8E00-D5A604BCA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192" y="612889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B95407-3B08-60F8-60BE-85F9902C8E75}"/>
                  </a:ext>
                </a:extLst>
              </p:cNvPr>
              <p:cNvSpPr txBox="1"/>
              <p:nvPr/>
            </p:nvSpPr>
            <p:spPr>
              <a:xfrm>
                <a:off x="6944346" y="2195840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B95407-3B08-60F8-60BE-85F9902C8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46" y="2195840"/>
                <a:ext cx="273536" cy="369332"/>
              </a:xfrm>
              <a:prstGeom prst="rect">
                <a:avLst/>
              </a:prstGeom>
              <a:blipFill>
                <a:blip r:embed="rId10"/>
                <a:stretch>
                  <a:fillRect l="-24444" r="-2444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B5F2BD-1823-13DF-04A4-B757EEEE2CA4}"/>
              </a:ext>
            </a:extLst>
          </p:cNvPr>
          <p:cNvCxnSpPr>
            <a:cxnSpLocks/>
            <a:stCxn id="6" idx="0"/>
            <a:endCxn id="19" idx="4"/>
          </p:cNvCxnSpPr>
          <p:nvPr/>
        </p:nvCxnSpPr>
        <p:spPr>
          <a:xfrm flipV="1">
            <a:off x="7238507" y="1952059"/>
            <a:ext cx="9547" cy="900552"/>
          </a:xfrm>
          <a:prstGeom prst="line">
            <a:avLst/>
          </a:prstGeom>
          <a:ln w="22225">
            <a:solidFill>
              <a:srgbClr val="000000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11CA15E-B858-5A8F-5762-48DE4EE49220}"/>
              </a:ext>
            </a:extLst>
          </p:cNvPr>
          <p:cNvSpPr/>
          <p:nvPr/>
        </p:nvSpPr>
        <p:spPr>
          <a:xfrm>
            <a:off x="7217882" y="-27028"/>
            <a:ext cx="63981" cy="6398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E98388-50AE-90F3-3B3B-E3DEA743303D}"/>
                  </a:ext>
                </a:extLst>
              </p:cNvPr>
              <p:cNvSpPr txBox="1"/>
              <p:nvPr/>
            </p:nvSpPr>
            <p:spPr>
              <a:xfrm>
                <a:off x="7153528" y="324535"/>
                <a:ext cx="3497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E98388-50AE-90F3-3B3B-E3DEA7433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528" y="324535"/>
                <a:ext cx="349714" cy="338554"/>
              </a:xfrm>
              <a:prstGeom prst="rect">
                <a:avLst/>
              </a:prstGeom>
              <a:blipFill>
                <a:blip r:embed="rId11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24FB0831-263E-5B34-789E-7BF761D660B4}"/>
              </a:ext>
            </a:extLst>
          </p:cNvPr>
          <p:cNvSpPr/>
          <p:nvPr/>
        </p:nvSpPr>
        <p:spPr>
          <a:xfrm rot="7439059">
            <a:off x="7215330" y="237534"/>
            <a:ext cx="171484" cy="171484"/>
          </a:xfrm>
          <a:prstGeom prst="arc">
            <a:avLst>
              <a:gd name="adj1" fmla="val 16225837"/>
              <a:gd name="adj2" fmla="val 19119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E4B1BFC-02C8-36A3-3103-4A58962D5462}"/>
              </a:ext>
            </a:extLst>
          </p:cNvPr>
          <p:cNvCxnSpPr>
            <a:cxnSpLocks/>
            <a:endCxn id="51" idx="2"/>
          </p:cNvCxnSpPr>
          <p:nvPr/>
        </p:nvCxnSpPr>
        <p:spPr>
          <a:xfrm flipH="1">
            <a:off x="678778" y="5691542"/>
            <a:ext cx="2066101" cy="7742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7496DD-B7C1-F1A9-36FC-E2BC5D75B6DA}"/>
              </a:ext>
            </a:extLst>
          </p:cNvPr>
          <p:cNvCxnSpPr>
            <a:cxnSpLocks/>
            <a:endCxn id="45" idx="5"/>
          </p:cNvCxnSpPr>
          <p:nvPr/>
        </p:nvCxnSpPr>
        <p:spPr>
          <a:xfrm>
            <a:off x="1757405" y="4183742"/>
            <a:ext cx="1017084" cy="1565581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572241-F503-15E5-6885-BC93FD813683}"/>
              </a:ext>
            </a:extLst>
          </p:cNvPr>
          <p:cNvCxnSpPr>
            <a:cxnSpLocks/>
          </p:cNvCxnSpPr>
          <p:nvPr/>
        </p:nvCxnSpPr>
        <p:spPr>
          <a:xfrm>
            <a:off x="1757405" y="4183742"/>
            <a:ext cx="0" cy="1881293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8949796-E0D4-BB8D-3EC0-74660C9C8895}"/>
              </a:ext>
            </a:extLst>
          </p:cNvPr>
          <p:cNvSpPr/>
          <p:nvPr/>
        </p:nvSpPr>
        <p:spPr>
          <a:xfrm>
            <a:off x="1686639" y="5994269"/>
            <a:ext cx="141532" cy="141532"/>
          </a:xfrm>
          <a:prstGeom prst="ellipse">
            <a:avLst/>
          </a:prstGeom>
          <a:solidFill>
            <a:srgbClr val="0070C0"/>
          </a:solidFill>
          <a:ln w="952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55018A-D03E-0026-6DEA-D6AF40972169}"/>
              </a:ext>
            </a:extLst>
          </p:cNvPr>
          <p:cNvSpPr/>
          <p:nvPr/>
        </p:nvSpPr>
        <p:spPr>
          <a:xfrm>
            <a:off x="2653684" y="5628518"/>
            <a:ext cx="141532" cy="141532"/>
          </a:xfrm>
          <a:prstGeom prst="ellipse">
            <a:avLst/>
          </a:prstGeom>
          <a:solidFill>
            <a:srgbClr val="0070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63045C-7ACB-08BF-5DCE-83AA563D761E}"/>
                  </a:ext>
                </a:extLst>
              </p:cNvPr>
              <p:cNvSpPr txBox="1"/>
              <p:nvPr/>
            </p:nvSpPr>
            <p:spPr>
              <a:xfrm>
                <a:off x="985420" y="4668455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63045C-7ACB-08BF-5DCE-83AA563D7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20" y="4668455"/>
                <a:ext cx="2069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5E5E38-9CB7-CFD4-6665-36C866672B3A}"/>
                  </a:ext>
                </a:extLst>
              </p:cNvPr>
              <p:cNvSpPr txBox="1"/>
              <p:nvPr/>
            </p:nvSpPr>
            <p:spPr>
              <a:xfrm>
                <a:off x="2322753" y="4631387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5E5E38-9CB7-CFD4-6665-36C866672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753" y="4631387"/>
                <a:ext cx="206980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F57BE187-B910-5052-FCF9-EEAA5E4214AE}"/>
              </a:ext>
            </a:extLst>
          </p:cNvPr>
          <p:cNvSpPr/>
          <p:nvPr/>
        </p:nvSpPr>
        <p:spPr>
          <a:xfrm>
            <a:off x="1727233" y="4156714"/>
            <a:ext cx="63981" cy="6398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F57AC30-EFDF-BF9B-4BA3-640D6EF2C018}"/>
              </a:ext>
            </a:extLst>
          </p:cNvPr>
          <p:cNvSpPr/>
          <p:nvPr/>
        </p:nvSpPr>
        <p:spPr>
          <a:xfrm rot="6438576">
            <a:off x="1670405" y="4283192"/>
            <a:ext cx="281227" cy="281227"/>
          </a:xfrm>
          <a:prstGeom prst="arc">
            <a:avLst>
              <a:gd name="adj1" fmla="val 16225837"/>
              <a:gd name="adj2" fmla="val 19119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C649E3-79E8-950D-7828-24A4DEFB50C5}"/>
              </a:ext>
            </a:extLst>
          </p:cNvPr>
          <p:cNvCxnSpPr>
            <a:cxnSpLocks/>
          </p:cNvCxnSpPr>
          <p:nvPr/>
        </p:nvCxnSpPr>
        <p:spPr>
          <a:xfrm flipH="1">
            <a:off x="721921" y="4183742"/>
            <a:ext cx="1025631" cy="1503621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A7FD223-FC38-7BDA-FA57-052878E5262F}"/>
              </a:ext>
            </a:extLst>
          </p:cNvPr>
          <p:cNvSpPr/>
          <p:nvPr/>
        </p:nvSpPr>
        <p:spPr>
          <a:xfrm>
            <a:off x="678778" y="5628518"/>
            <a:ext cx="141532" cy="141532"/>
          </a:xfrm>
          <a:prstGeom prst="ellipse">
            <a:avLst/>
          </a:prstGeom>
          <a:solidFill>
            <a:srgbClr val="0070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E6A15FB-80C2-A8F6-0878-53782053E41D}"/>
              </a:ext>
            </a:extLst>
          </p:cNvPr>
          <p:cNvCxnSpPr>
            <a:cxnSpLocks/>
          </p:cNvCxnSpPr>
          <p:nvPr/>
        </p:nvCxnSpPr>
        <p:spPr>
          <a:xfrm>
            <a:off x="1828171" y="5703463"/>
            <a:ext cx="0" cy="298027"/>
          </a:xfrm>
          <a:prstGeom prst="line">
            <a:avLst/>
          </a:prstGeom>
          <a:ln w="15875">
            <a:solidFill>
              <a:srgbClr val="00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F8F1A2-A38E-B982-27FC-8593131E81A9}"/>
                  </a:ext>
                </a:extLst>
              </p:cNvPr>
              <p:cNvSpPr txBox="1"/>
              <p:nvPr/>
            </p:nvSpPr>
            <p:spPr>
              <a:xfrm>
                <a:off x="766878" y="5703463"/>
                <a:ext cx="42518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F8F1A2-A38E-B982-27FC-8593131E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8" y="5703463"/>
                <a:ext cx="425180" cy="338554"/>
              </a:xfrm>
              <a:prstGeom prst="rect">
                <a:avLst/>
              </a:prstGeom>
              <a:blipFill>
                <a:blip r:embed="rId14"/>
                <a:stretch>
                  <a:fillRect l="-10000" r="-5714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86A315-1EAB-0E6D-BDAE-E6027D0086DB}"/>
                  </a:ext>
                </a:extLst>
              </p:cNvPr>
              <p:cNvSpPr txBox="1"/>
              <p:nvPr/>
            </p:nvSpPr>
            <p:spPr>
              <a:xfrm>
                <a:off x="2794702" y="5655715"/>
                <a:ext cx="43172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86A315-1EAB-0E6D-BDAE-E6027D008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02" y="5655715"/>
                <a:ext cx="431720" cy="338554"/>
              </a:xfrm>
              <a:prstGeom prst="rect">
                <a:avLst/>
              </a:prstGeom>
              <a:blipFill>
                <a:blip r:embed="rId15"/>
                <a:stretch>
                  <a:fillRect l="-8451" r="-7042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c 54">
            <a:extLst>
              <a:ext uri="{FF2B5EF4-FFF2-40B4-BE49-F238E27FC236}">
                <a16:creationId xmlns:a16="http://schemas.microsoft.com/office/drawing/2014/main" id="{FB8B1ACB-7CEB-6C8F-E0AC-BF3B5489FA8C}"/>
              </a:ext>
            </a:extLst>
          </p:cNvPr>
          <p:cNvSpPr/>
          <p:nvPr/>
        </p:nvSpPr>
        <p:spPr>
          <a:xfrm rot="9218492">
            <a:off x="1540379" y="4278860"/>
            <a:ext cx="292520" cy="292520"/>
          </a:xfrm>
          <a:prstGeom prst="arc">
            <a:avLst>
              <a:gd name="adj1" fmla="val 16225837"/>
              <a:gd name="adj2" fmla="val 19119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83164E-4E31-48E2-7A16-254BD80FF412}"/>
                  </a:ext>
                </a:extLst>
              </p:cNvPr>
              <p:cNvSpPr txBox="1"/>
              <p:nvPr/>
            </p:nvSpPr>
            <p:spPr>
              <a:xfrm>
                <a:off x="1848384" y="5712297"/>
                <a:ext cx="288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83164E-4E31-48E2-7A16-254BD80FF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84" y="5712297"/>
                <a:ext cx="288476" cy="276999"/>
              </a:xfrm>
              <a:prstGeom prst="rect">
                <a:avLst/>
              </a:prstGeom>
              <a:blipFill>
                <a:blip r:embed="rId16"/>
                <a:stretch>
                  <a:fillRect l="-20833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7DAED19C-7A83-5641-08C1-AED88351738D}"/>
              </a:ext>
            </a:extLst>
          </p:cNvPr>
          <p:cNvSpPr/>
          <p:nvPr/>
        </p:nvSpPr>
        <p:spPr>
          <a:xfrm>
            <a:off x="7687665" y="4813736"/>
            <a:ext cx="750230" cy="702152"/>
          </a:xfrm>
          <a:prstGeom prst="ellipse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F6463-370E-7A59-B94E-91E3EA0489D1}"/>
                  </a:ext>
                </a:extLst>
              </p:cNvPr>
              <p:cNvSpPr txBox="1"/>
              <p:nvPr/>
            </p:nvSpPr>
            <p:spPr>
              <a:xfrm>
                <a:off x="7916117" y="5149969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F6463-370E-7A59-B94E-91E3EA048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117" y="5149969"/>
                <a:ext cx="426075" cy="307777"/>
              </a:xfrm>
              <a:prstGeom prst="rect">
                <a:avLst/>
              </a:prstGeom>
              <a:blipFill>
                <a:blip r:embed="rId17"/>
                <a:stretch>
                  <a:fillRect l="-4348" r="-289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69">
            <a:extLst>
              <a:ext uri="{FF2B5EF4-FFF2-40B4-BE49-F238E27FC236}">
                <a16:creationId xmlns:a16="http://schemas.microsoft.com/office/drawing/2014/main" id="{B6F999C9-26AB-F35B-3493-11FC62C5088F}"/>
              </a:ext>
            </a:extLst>
          </p:cNvPr>
          <p:cNvSpPr/>
          <p:nvPr/>
        </p:nvSpPr>
        <p:spPr>
          <a:xfrm>
            <a:off x="6977195" y="5149308"/>
            <a:ext cx="215901" cy="76736"/>
          </a:xfrm>
          <a:custGeom>
            <a:avLst/>
            <a:gdLst>
              <a:gd name="connsiteX0" fmla="*/ 0 w 495300"/>
              <a:gd name="connsiteY0" fmla="*/ 0 h 186574"/>
              <a:gd name="connsiteX1" fmla="*/ 495300 w 495300"/>
              <a:gd name="connsiteY1" fmla="*/ 0 h 186574"/>
              <a:gd name="connsiteX2" fmla="*/ 495300 w 495300"/>
              <a:gd name="connsiteY2" fmla="*/ 186574 h 186574"/>
              <a:gd name="connsiteX3" fmla="*/ 0 w 495300"/>
              <a:gd name="connsiteY3" fmla="*/ 186574 h 186574"/>
              <a:gd name="connsiteX4" fmla="*/ 0 w 495300"/>
              <a:gd name="connsiteY4" fmla="*/ 0 h 186574"/>
              <a:gd name="connsiteX0" fmla="*/ 0 w 495300"/>
              <a:gd name="connsiteY0" fmla="*/ 0 h 186574"/>
              <a:gd name="connsiteX1" fmla="*/ 342900 w 495300"/>
              <a:gd name="connsiteY1" fmla="*/ 2117 h 186574"/>
              <a:gd name="connsiteX2" fmla="*/ 495300 w 495300"/>
              <a:gd name="connsiteY2" fmla="*/ 186574 h 186574"/>
              <a:gd name="connsiteX3" fmla="*/ 0 w 495300"/>
              <a:gd name="connsiteY3" fmla="*/ 186574 h 186574"/>
              <a:gd name="connsiteX4" fmla="*/ 0 w 495300"/>
              <a:gd name="connsiteY4" fmla="*/ 0 h 186574"/>
              <a:gd name="connsiteX0" fmla="*/ 0 w 522816"/>
              <a:gd name="connsiteY0" fmla="*/ 0 h 186574"/>
              <a:gd name="connsiteX1" fmla="*/ 342900 w 522816"/>
              <a:gd name="connsiteY1" fmla="*/ 2117 h 186574"/>
              <a:gd name="connsiteX2" fmla="*/ 522816 w 522816"/>
              <a:gd name="connsiteY2" fmla="*/ 97674 h 186574"/>
              <a:gd name="connsiteX3" fmla="*/ 0 w 522816"/>
              <a:gd name="connsiteY3" fmla="*/ 186574 h 186574"/>
              <a:gd name="connsiteX4" fmla="*/ 0 w 522816"/>
              <a:gd name="connsiteY4" fmla="*/ 0 h 186574"/>
              <a:gd name="connsiteX0" fmla="*/ 0 w 505883"/>
              <a:gd name="connsiteY0" fmla="*/ 0 h 186574"/>
              <a:gd name="connsiteX1" fmla="*/ 342900 w 505883"/>
              <a:gd name="connsiteY1" fmla="*/ 2117 h 186574"/>
              <a:gd name="connsiteX2" fmla="*/ 505883 w 505883"/>
              <a:gd name="connsiteY2" fmla="*/ 84974 h 186574"/>
              <a:gd name="connsiteX3" fmla="*/ 0 w 505883"/>
              <a:gd name="connsiteY3" fmla="*/ 186574 h 186574"/>
              <a:gd name="connsiteX4" fmla="*/ 0 w 505883"/>
              <a:gd name="connsiteY4" fmla="*/ 0 h 186574"/>
              <a:gd name="connsiteX0" fmla="*/ 0 w 505883"/>
              <a:gd name="connsiteY0" fmla="*/ 0 h 186574"/>
              <a:gd name="connsiteX1" fmla="*/ 342900 w 505883"/>
              <a:gd name="connsiteY1" fmla="*/ 2117 h 186574"/>
              <a:gd name="connsiteX2" fmla="*/ 505883 w 505883"/>
              <a:gd name="connsiteY2" fmla="*/ 84974 h 186574"/>
              <a:gd name="connsiteX3" fmla="*/ 0 w 505883"/>
              <a:gd name="connsiteY3" fmla="*/ 186574 h 186574"/>
              <a:gd name="connsiteX4" fmla="*/ 0 w 505883"/>
              <a:gd name="connsiteY4" fmla="*/ 0 h 186574"/>
              <a:gd name="connsiteX0" fmla="*/ 0 w 524933"/>
              <a:gd name="connsiteY0" fmla="*/ 0 h 186574"/>
              <a:gd name="connsiteX1" fmla="*/ 342900 w 524933"/>
              <a:gd name="connsiteY1" fmla="*/ 2117 h 186574"/>
              <a:gd name="connsiteX2" fmla="*/ 524933 w 524933"/>
              <a:gd name="connsiteY2" fmla="*/ 84974 h 186574"/>
              <a:gd name="connsiteX3" fmla="*/ 0 w 524933"/>
              <a:gd name="connsiteY3" fmla="*/ 186574 h 186574"/>
              <a:gd name="connsiteX4" fmla="*/ 0 w 524933"/>
              <a:gd name="connsiteY4" fmla="*/ 0 h 186574"/>
              <a:gd name="connsiteX0" fmla="*/ 0 w 524933"/>
              <a:gd name="connsiteY0" fmla="*/ 0 h 186574"/>
              <a:gd name="connsiteX1" fmla="*/ 342900 w 524933"/>
              <a:gd name="connsiteY1" fmla="*/ 2117 h 186574"/>
              <a:gd name="connsiteX2" fmla="*/ 524933 w 524933"/>
              <a:gd name="connsiteY2" fmla="*/ 84974 h 186574"/>
              <a:gd name="connsiteX3" fmla="*/ 0 w 524933"/>
              <a:gd name="connsiteY3" fmla="*/ 186574 h 186574"/>
              <a:gd name="connsiteX4" fmla="*/ 0 w 524933"/>
              <a:gd name="connsiteY4" fmla="*/ 0 h 186574"/>
              <a:gd name="connsiteX0" fmla="*/ 0 w 524933"/>
              <a:gd name="connsiteY0" fmla="*/ 0 h 186574"/>
              <a:gd name="connsiteX1" fmla="*/ 342900 w 524933"/>
              <a:gd name="connsiteY1" fmla="*/ 2117 h 186574"/>
              <a:gd name="connsiteX2" fmla="*/ 524933 w 524933"/>
              <a:gd name="connsiteY2" fmla="*/ 84974 h 186574"/>
              <a:gd name="connsiteX3" fmla="*/ 0 w 524933"/>
              <a:gd name="connsiteY3" fmla="*/ 186574 h 186574"/>
              <a:gd name="connsiteX4" fmla="*/ 0 w 524933"/>
              <a:gd name="connsiteY4" fmla="*/ 0 h 18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933" h="186574">
                <a:moveTo>
                  <a:pt x="0" y="0"/>
                </a:moveTo>
                <a:lnTo>
                  <a:pt x="342900" y="2117"/>
                </a:lnTo>
                <a:cubicBezTo>
                  <a:pt x="522111" y="40319"/>
                  <a:pt x="517172" y="40422"/>
                  <a:pt x="524933" y="84974"/>
                </a:cubicBezTo>
                <a:cubicBezTo>
                  <a:pt x="449438" y="222557"/>
                  <a:pt x="168628" y="152707"/>
                  <a:pt x="0" y="186574"/>
                </a:cubicBezTo>
                <a:lnTo>
                  <a:pt x="0" y="0"/>
                </a:lnTo>
                <a:close/>
              </a:path>
            </a:pathLst>
          </a:custGeom>
          <a:solidFill>
            <a:srgbClr val="7030A0">
              <a:alpha val="37000"/>
            </a:srgb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CDAF6F-DF06-B854-4EEF-82088A6BDD5B}"/>
              </a:ext>
            </a:extLst>
          </p:cNvPr>
          <p:cNvCxnSpPr>
            <a:cxnSpLocks/>
          </p:cNvCxnSpPr>
          <p:nvPr/>
        </p:nvCxnSpPr>
        <p:spPr>
          <a:xfrm flipH="1">
            <a:off x="7193648" y="5177943"/>
            <a:ext cx="408122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B89FB2-D5AF-7ED2-E5A8-CD883274D293}"/>
                  </a:ext>
                </a:extLst>
              </p:cNvPr>
              <p:cNvSpPr txBox="1"/>
              <p:nvPr/>
            </p:nvSpPr>
            <p:spPr>
              <a:xfrm>
                <a:off x="6701049" y="4923348"/>
                <a:ext cx="132274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B89FB2-D5AF-7ED2-E5A8-CD883274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049" y="4923348"/>
                <a:ext cx="1322743" cy="246221"/>
              </a:xfrm>
              <a:prstGeom prst="rect">
                <a:avLst/>
              </a:prstGeom>
              <a:blipFill>
                <a:blip r:embed="rId18"/>
                <a:stretch>
                  <a:fillRect t="-40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69">
            <a:extLst>
              <a:ext uri="{FF2B5EF4-FFF2-40B4-BE49-F238E27FC236}">
                <a16:creationId xmlns:a16="http://schemas.microsoft.com/office/drawing/2014/main" id="{C3F07AB3-E454-45FD-8A25-88403CB05AC7}"/>
              </a:ext>
            </a:extLst>
          </p:cNvPr>
          <p:cNvSpPr/>
          <p:nvPr/>
        </p:nvSpPr>
        <p:spPr>
          <a:xfrm>
            <a:off x="7808167" y="5139575"/>
            <a:ext cx="215901" cy="76736"/>
          </a:xfrm>
          <a:custGeom>
            <a:avLst/>
            <a:gdLst>
              <a:gd name="connsiteX0" fmla="*/ 0 w 495300"/>
              <a:gd name="connsiteY0" fmla="*/ 0 h 186574"/>
              <a:gd name="connsiteX1" fmla="*/ 495300 w 495300"/>
              <a:gd name="connsiteY1" fmla="*/ 0 h 186574"/>
              <a:gd name="connsiteX2" fmla="*/ 495300 w 495300"/>
              <a:gd name="connsiteY2" fmla="*/ 186574 h 186574"/>
              <a:gd name="connsiteX3" fmla="*/ 0 w 495300"/>
              <a:gd name="connsiteY3" fmla="*/ 186574 h 186574"/>
              <a:gd name="connsiteX4" fmla="*/ 0 w 495300"/>
              <a:gd name="connsiteY4" fmla="*/ 0 h 186574"/>
              <a:gd name="connsiteX0" fmla="*/ 0 w 495300"/>
              <a:gd name="connsiteY0" fmla="*/ 0 h 186574"/>
              <a:gd name="connsiteX1" fmla="*/ 342900 w 495300"/>
              <a:gd name="connsiteY1" fmla="*/ 2117 h 186574"/>
              <a:gd name="connsiteX2" fmla="*/ 495300 w 495300"/>
              <a:gd name="connsiteY2" fmla="*/ 186574 h 186574"/>
              <a:gd name="connsiteX3" fmla="*/ 0 w 495300"/>
              <a:gd name="connsiteY3" fmla="*/ 186574 h 186574"/>
              <a:gd name="connsiteX4" fmla="*/ 0 w 495300"/>
              <a:gd name="connsiteY4" fmla="*/ 0 h 186574"/>
              <a:gd name="connsiteX0" fmla="*/ 0 w 522816"/>
              <a:gd name="connsiteY0" fmla="*/ 0 h 186574"/>
              <a:gd name="connsiteX1" fmla="*/ 342900 w 522816"/>
              <a:gd name="connsiteY1" fmla="*/ 2117 h 186574"/>
              <a:gd name="connsiteX2" fmla="*/ 522816 w 522816"/>
              <a:gd name="connsiteY2" fmla="*/ 97674 h 186574"/>
              <a:gd name="connsiteX3" fmla="*/ 0 w 522816"/>
              <a:gd name="connsiteY3" fmla="*/ 186574 h 186574"/>
              <a:gd name="connsiteX4" fmla="*/ 0 w 522816"/>
              <a:gd name="connsiteY4" fmla="*/ 0 h 186574"/>
              <a:gd name="connsiteX0" fmla="*/ 0 w 505883"/>
              <a:gd name="connsiteY0" fmla="*/ 0 h 186574"/>
              <a:gd name="connsiteX1" fmla="*/ 342900 w 505883"/>
              <a:gd name="connsiteY1" fmla="*/ 2117 h 186574"/>
              <a:gd name="connsiteX2" fmla="*/ 505883 w 505883"/>
              <a:gd name="connsiteY2" fmla="*/ 84974 h 186574"/>
              <a:gd name="connsiteX3" fmla="*/ 0 w 505883"/>
              <a:gd name="connsiteY3" fmla="*/ 186574 h 186574"/>
              <a:gd name="connsiteX4" fmla="*/ 0 w 505883"/>
              <a:gd name="connsiteY4" fmla="*/ 0 h 186574"/>
              <a:gd name="connsiteX0" fmla="*/ 0 w 505883"/>
              <a:gd name="connsiteY0" fmla="*/ 0 h 186574"/>
              <a:gd name="connsiteX1" fmla="*/ 342900 w 505883"/>
              <a:gd name="connsiteY1" fmla="*/ 2117 h 186574"/>
              <a:gd name="connsiteX2" fmla="*/ 505883 w 505883"/>
              <a:gd name="connsiteY2" fmla="*/ 84974 h 186574"/>
              <a:gd name="connsiteX3" fmla="*/ 0 w 505883"/>
              <a:gd name="connsiteY3" fmla="*/ 186574 h 186574"/>
              <a:gd name="connsiteX4" fmla="*/ 0 w 505883"/>
              <a:gd name="connsiteY4" fmla="*/ 0 h 186574"/>
              <a:gd name="connsiteX0" fmla="*/ 0 w 524933"/>
              <a:gd name="connsiteY0" fmla="*/ 0 h 186574"/>
              <a:gd name="connsiteX1" fmla="*/ 342900 w 524933"/>
              <a:gd name="connsiteY1" fmla="*/ 2117 h 186574"/>
              <a:gd name="connsiteX2" fmla="*/ 524933 w 524933"/>
              <a:gd name="connsiteY2" fmla="*/ 84974 h 186574"/>
              <a:gd name="connsiteX3" fmla="*/ 0 w 524933"/>
              <a:gd name="connsiteY3" fmla="*/ 186574 h 186574"/>
              <a:gd name="connsiteX4" fmla="*/ 0 w 524933"/>
              <a:gd name="connsiteY4" fmla="*/ 0 h 186574"/>
              <a:gd name="connsiteX0" fmla="*/ 0 w 524933"/>
              <a:gd name="connsiteY0" fmla="*/ 0 h 186574"/>
              <a:gd name="connsiteX1" fmla="*/ 342900 w 524933"/>
              <a:gd name="connsiteY1" fmla="*/ 2117 h 186574"/>
              <a:gd name="connsiteX2" fmla="*/ 524933 w 524933"/>
              <a:gd name="connsiteY2" fmla="*/ 84974 h 186574"/>
              <a:gd name="connsiteX3" fmla="*/ 0 w 524933"/>
              <a:gd name="connsiteY3" fmla="*/ 186574 h 186574"/>
              <a:gd name="connsiteX4" fmla="*/ 0 w 524933"/>
              <a:gd name="connsiteY4" fmla="*/ 0 h 186574"/>
              <a:gd name="connsiteX0" fmla="*/ 0 w 524933"/>
              <a:gd name="connsiteY0" fmla="*/ 0 h 186574"/>
              <a:gd name="connsiteX1" fmla="*/ 342900 w 524933"/>
              <a:gd name="connsiteY1" fmla="*/ 2117 h 186574"/>
              <a:gd name="connsiteX2" fmla="*/ 524933 w 524933"/>
              <a:gd name="connsiteY2" fmla="*/ 84974 h 186574"/>
              <a:gd name="connsiteX3" fmla="*/ 0 w 524933"/>
              <a:gd name="connsiteY3" fmla="*/ 186574 h 186574"/>
              <a:gd name="connsiteX4" fmla="*/ 0 w 524933"/>
              <a:gd name="connsiteY4" fmla="*/ 0 h 18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933" h="186574">
                <a:moveTo>
                  <a:pt x="0" y="0"/>
                </a:moveTo>
                <a:lnTo>
                  <a:pt x="342900" y="2117"/>
                </a:lnTo>
                <a:cubicBezTo>
                  <a:pt x="522111" y="40319"/>
                  <a:pt x="517172" y="40422"/>
                  <a:pt x="524933" y="84974"/>
                </a:cubicBezTo>
                <a:cubicBezTo>
                  <a:pt x="449438" y="222557"/>
                  <a:pt x="168628" y="152707"/>
                  <a:pt x="0" y="186574"/>
                </a:cubicBezTo>
                <a:lnTo>
                  <a:pt x="0" y="0"/>
                </a:lnTo>
                <a:close/>
              </a:path>
            </a:pathLst>
          </a:custGeom>
          <a:solidFill>
            <a:srgbClr val="7030A0">
              <a:alpha val="27000"/>
            </a:srgbClr>
          </a:solidFill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18A88F-E43B-1B84-A711-2CEB00F799F1}"/>
              </a:ext>
            </a:extLst>
          </p:cNvPr>
          <p:cNvCxnSpPr>
            <a:cxnSpLocks/>
          </p:cNvCxnSpPr>
          <p:nvPr/>
        </p:nvCxnSpPr>
        <p:spPr>
          <a:xfrm flipH="1" flipV="1">
            <a:off x="7690598" y="5139574"/>
            <a:ext cx="183986" cy="794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EFEB45-289F-D275-64CF-27DE61E4AF4F}"/>
              </a:ext>
            </a:extLst>
          </p:cNvPr>
          <p:cNvCxnSpPr>
            <a:cxnSpLocks/>
          </p:cNvCxnSpPr>
          <p:nvPr/>
        </p:nvCxnSpPr>
        <p:spPr>
          <a:xfrm flipH="1" flipV="1">
            <a:off x="7690598" y="5212693"/>
            <a:ext cx="176045" cy="238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69">
            <a:extLst>
              <a:ext uri="{FF2B5EF4-FFF2-40B4-BE49-F238E27FC236}">
                <a16:creationId xmlns:a16="http://schemas.microsoft.com/office/drawing/2014/main" id="{B1311F37-EDAC-6F8D-BA55-68DE8672D74D}"/>
              </a:ext>
            </a:extLst>
          </p:cNvPr>
          <p:cNvSpPr/>
          <p:nvPr/>
        </p:nvSpPr>
        <p:spPr>
          <a:xfrm>
            <a:off x="8720703" y="5157682"/>
            <a:ext cx="215901" cy="76736"/>
          </a:xfrm>
          <a:custGeom>
            <a:avLst/>
            <a:gdLst>
              <a:gd name="connsiteX0" fmla="*/ 0 w 495300"/>
              <a:gd name="connsiteY0" fmla="*/ 0 h 186574"/>
              <a:gd name="connsiteX1" fmla="*/ 495300 w 495300"/>
              <a:gd name="connsiteY1" fmla="*/ 0 h 186574"/>
              <a:gd name="connsiteX2" fmla="*/ 495300 w 495300"/>
              <a:gd name="connsiteY2" fmla="*/ 186574 h 186574"/>
              <a:gd name="connsiteX3" fmla="*/ 0 w 495300"/>
              <a:gd name="connsiteY3" fmla="*/ 186574 h 186574"/>
              <a:gd name="connsiteX4" fmla="*/ 0 w 495300"/>
              <a:gd name="connsiteY4" fmla="*/ 0 h 186574"/>
              <a:gd name="connsiteX0" fmla="*/ 0 w 495300"/>
              <a:gd name="connsiteY0" fmla="*/ 0 h 186574"/>
              <a:gd name="connsiteX1" fmla="*/ 342900 w 495300"/>
              <a:gd name="connsiteY1" fmla="*/ 2117 h 186574"/>
              <a:gd name="connsiteX2" fmla="*/ 495300 w 495300"/>
              <a:gd name="connsiteY2" fmla="*/ 186574 h 186574"/>
              <a:gd name="connsiteX3" fmla="*/ 0 w 495300"/>
              <a:gd name="connsiteY3" fmla="*/ 186574 h 186574"/>
              <a:gd name="connsiteX4" fmla="*/ 0 w 495300"/>
              <a:gd name="connsiteY4" fmla="*/ 0 h 186574"/>
              <a:gd name="connsiteX0" fmla="*/ 0 w 522816"/>
              <a:gd name="connsiteY0" fmla="*/ 0 h 186574"/>
              <a:gd name="connsiteX1" fmla="*/ 342900 w 522816"/>
              <a:gd name="connsiteY1" fmla="*/ 2117 h 186574"/>
              <a:gd name="connsiteX2" fmla="*/ 522816 w 522816"/>
              <a:gd name="connsiteY2" fmla="*/ 97674 h 186574"/>
              <a:gd name="connsiteX3" fmla="*/ 0 w 522816"/>
              <a:gd name="connsiteY3" fmla="*/ 186574 h 186574"/>
              <a:gd name="connsiteX4" fmla="*/ 0 w 522816"/>
              <a:gd name="connsiteY4" fmla="*/ 0 h 186574"/>
              <a:gd name="connsiteX0" fmla="*/ 0 w 505883"/>
              <a:gd name="connsiteY0" fmla="*/ 0 h 186574"/>
              <a:gd name="connsiteX1" fmla="*/ 342900 w 505883"/>
              <a:gd name="connsiteY1" fmla="*/ 2117 h 186574"/>
              <a:gd name="connsiteX2" fmla="*/ 505883 w 505883"/>
              <a:gd name="connsiteY2" fmla="*/ 84974 h 186574"/>
              <a:gd name="connsiteX3" fmla="*/ 0 w 505883"/>
              <a:gd name="connsiteY3" fmla="*/ 186574 h 186574"/>
              <a:gd name="connsiteX4" fmla="*/ 0 w 505883"/>
              <a:gd name="connsiteY4" fmla="*/ 0 h 186574"/>
              <a:gd name="connsiteX0" fmla="*/ 0 w 505883"/>
              <a:gd name="connsiteY0" fmla="*/ 0 h 186574"/>
              <a:gd name="connsiteX1" fmla="*/ 342900 w 505883"/>
              <a:gd name="connsiteY1" fmla="*/ 2117 h 186574"/>
              <a:gd name="connsiteX2" fmla="*/ 505883 w 505883"/>
              <a:gd name="connsiteY2" fmla="*/ 84974 h 186574"/>
              <a:gd name="connsiteX3" fmla="*/ 0 w 505883"/>
              <a:gd name="connsiteY3" fmla="*/ 186574 h 186574"/>
              <a:gd name="connsiteX4" fmla="*/ 0 w 505883"/>
              <a:gd name="connsiteY4" fmla="*/ 0 h 186574"/>
              <a:gd name="connsiteX0" fmla="*/ 0 w 524933"/>
              <a:gd name="connsiteY0" fmla="*/ 0 h 186574"/>
              <a:gd name="connsiteX1" fmla="*/ 342900 w 524933"/>
              <a:gd name="connsiteY1" fmla="*/ 2117 h 186574"/>
              <a:gd name="connsiteX2" fmla="*/ 524933 w 524933"/>
              <a:gd name="connsiteY2" fmla="*/ 84974 h 186574"/>
              <a:gd name="connsiteX3" fmla="*/ 0 w 524933"/>
              <a:gd name="connsiteY3" fmla="*/ 186574 h 186574"/>
              <a:gd name="connsiteX4" fmla="*/ 0 w 524933"/>
              <a:gd name="connsiteY4" fmla="*/ 0 h 186574"/>
              <a:gd name="connsiteX0" fmla="*/ 0 w 524933"/>
              <a:gd name="connsiteY0" fmla="*/ 0 h 186574"/>
              <a:gd name="connsiteX1" fmla="*/ 342900 w 524933"/>
              <a:gd name="connsiteY1" fmla="*/ 2117 h 186574"/>
              <a:gd name="connsiteX2" fmla="*/ 524933 w 524933"/>
              <a:gd name="connsiteY2" fmla="*/ 84974 h 186574"/>
              <a:gd name="connsiteX3" fmla="*/ 0 w 524933"/>
              <a:gd name="connsiteY3" fmla="*/ 186574 h 186574"/>
              <a:gd name="connsiteX4" fmla="*/ 0 w 524933"/>
              <a:gd name="connsiteY4" fmla="*/ 0 h 186574"/>
              <a:gd name="connsiteX0" fmla="*/ 0 w 524933"/>
              <a:gd name="connsiteY0" fmla="*/ 0 h 186574"/>
              <a:gd name="connsiteX1" fmla="*/ 342900 w 524933"/>
              <a:gd name="connsiteY1" fmla="*/ 2117 h 186574"/>
              <a:gd name="connsiteX2" fmla="*/ 524933 w 524933"/>
              <a:gd name="connsiteY2" fmla="*/ 84974 h 186574"/>
              <a:gd name="connsiteX3" fmla="*/ 0 w 524933"/>
              <a:gd name="connsiteY3" fmla="*/ 186574 h 186574"/>
              <a:gd name="connsiteX4" fmla="*/ 0 w 524933"/>
              <a:gd name="connsiteY4" fmla="*/ 0 h 18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933" h="186574">
                <a:moveTo>
                  <a:pt x="0" y="0"/>
                </a:moveTo>
                <a:lnTo>
                  <a:pt x="342900" y="2117"/>
                </a:lnTo>
                <a:cubicBezTo>
                  <a:pt x="522111" y="40319"/>
                  <a:pt x="517172" y="40422"/>
                  <a:pt x="524933" y="84974"/>
                </a:cubicBezTo>
                <a:cubicBezTo>
                  <a:pt x="449438" y="222557"/>
                  <a:pt x="168628" y="152707"/>
                  <a:pt x="0" y="186574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37000"/>
            </a:srgb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1286AF-F6F5-5244-A49E-8C122545F91D}"/>
              </a:ext>
            </a:extLst>
          </p:cNvPr>
          <p:cNvCxnSpPr>
            <a:cxnSpLocks/>
          </p:cNvCxnSpPr>
          <p:nvPr/>
        </p:nvCxnSpPr>
        <p:spPr>
          <a:xfrm flipH="1">
            <a:off x="8937156" y="5186317"/>
            <a:ext cx="408122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D31906-8E17-813E-E04B-F3B91E66BFBF}"/>
                  </a:ext>
                </a:extLst>
              </p:cNvPr>
              <p:cNvSpPr txBox="1"/>
              <p:nvPr/>
            </p:nvSpPr>
            <p:spPr>
              <a:xfrm>
                <a:off x="8444557" y="4931722"/>
                <a:ext cx="132274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D31906-8E17-813E-E04B-F3B91E66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557" y="4931722"/>
                <a:ext cx="1322743" cy="246221"/>
              </a:xfrm>
              <a:prstGeom prst="rect">
                <a:avLst/>
              </a:prstGeom>
              <a:blipFill>
                <a:blip r:embed="rId19"/>
                <a:stretch>
                  <a:fillRect t="-375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707155-B6EA-7660-E416-A3A7F16C87AE}"/>
              </a:ext>
            </a:extLst>
          </p:cNvPr>
          <p:cNvCxnSpPr>
            <a:cxnSpLocks/>
          </p:cNvCxnSpPr>
          <p:nvPr/>
        </p:nvCxnSpPr>
        <p:spPr>
          <a:xfrm flipH="1">
            <a:off x="8179743" y="4891042"/>
            <a:ext cx="371352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70496B-3F13-9246-D219-6D5BF2A7AACB}"/>
                  </a:ext>
                </a:extLst>
              </p:cNvPr>
              <p:cNvSpPr txBox="1"/>
              <p:nvPr/>
            </p:nvSpPr>
            <p:spPr>
              <a:xfrm>
                <a:off x="7776523" y="4627359"/>
                <a:ext cx="132274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70496B-3F13-9246-D219-6D5BF2A7A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523" y="4627359"/>
                <a:ext cx="1322743" cy="2462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435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B3D9ECA-F7DE-456B-876D-79F7A2250F9E}"/>
              </a:ext>
            </a:extLst>
          </p:cNvPr>
          <p:cNvSpPr/>
          <p:nvPr/>
        </p:nvSpPr>
        <p:spPr>
          <a:xfrm>
            <a:off x="144820" y="308062"/>
            <a:ext cx="1439711" cy="1347448"/>
          </a:xfrm>
          <a:prstGeom prst="ellipse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D20BE0-63C2-B0E7-7AFC-1457F142A5B1}"/>
              </a:ext>
            </a:extLst>
          </p:cNvPr>
          <p:cNvSpPr/>
          <p:nvPr/>
        </p:nvSpPr>
        <p:spPr>
          <a:xfrm flipV="1">
            <a:off x="2500828" y="559276"/>
            <a:ext cx="192728" cy="1803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EE12E-F5A9-8D6B-7BD7-9D20683A793C}"/>
              </a:ext>
            </a:extLst>
          </p:cNvPr>
          <p:cNvCxnSpPr>
            <a:cxnSpLocks/>
          </p:cNvCxnSpPr>
          <p:nvPr/>
        </p:nvCxnSpPr>
        <p:spPr>
          <a:xfrm flipH="1">
            <a:off x="-55301" y="566502"/>
            <a:ext cx="2955713" cy="0"/>
          </a:xfrm>
          <a:prstGeom prst="line">
            <a:avLst/>
          </a:prstGeom>
          <a:ln w="15875">
            <a:solidFill>
              <a:srgbClr val="00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12635F6-DC6B-D433-9AA3-E34AA2512F11}"/>
              </a:ext>
            </a:extLst>
          </p:cNvPr>
          <p:cNvSpPr/>
          <p:nvPr/>
        </p:nvSpPr>
        <p:spPr>
          <a:xfrm flipV="1">
            <a:off x="1927211" y="559276"/>
            <a:ext cx="192728" cy="1803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22DF30-E79D-7A82-3268-351000CE1892}"/>
              </a:ext>
            </a:extLst>
          </p:cNvPr>
          <p:cNvCxnSpPr>
            <a:cxnSpLocks/>
          </p:cNvCxnSpPr>
          <p:nvPr/>
        </p:nvCxnSpPr>
        <p:spPr>
          <a:xfrm flipH="1" flipV="1">
            <a:off x="1047482" y="190248"/>
            <a:ext cx="394471" cy="376252"/>
          </a:xfrm>
          <a:prstGeom prst="line">
            <a:avLst/>
          </a:prstGeom>
          <a:ln w="19050">
            <a:solidFill>
              <a:srgbClr val="00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0AF92F-3645-8896-FACF-EE1AD1C43A2B}"/>
              </a:ext>
            </a:extLst>
          </p:cNvPr>
          <p:cNvCxnSpPr>
            <a:cxnSpLocks/>
          </p:cNvCxnSpPr>
          <p:nvPr/>
        </p:nvCxnSpPr>
        <p:spPr>
          <a:xfrm flipV="1">
            <a:off x="864675" y="584099"/>
            <a:ext cx="577278" cy="550711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157FB5-0775-D241-45CD-152635E1AAB8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864676" y="308062"/>
            <a:ext cx="0" cy="826748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04F652-096B-8F2E-C865-EEDBB1C6A04B}"/>
              </a:ext>
            </a:extLst>
          </p:cNvPr>
          <p:cNvCxnSpPr>
            <a:cxnSpLocks/>
          </p:cNvCxnSpPr>
          <p:nvPr/>
        </p:nvCxnSpPr>
        <p:spPr>
          <a:xfrm flipV="1">
            <a:off x="1441755" y="198004"/>
            <a:ext cx="387680" cy="376252"/>
          </a:xfrm>
          <a:prstGeom prst="line">
            <a:avLst/>
          </a:prstGeom>
          <a:ln w="15875">
            <a:solidFill>
              <a:srgbClr val="000000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4CBCF77-E48C-6B8F-C239-CF38439632FB}"/>
              </a:ext>
            </a:extLst>
          </p:cNvPr>
          <p:cNvSpPr/>
          <p:nvPr/>
        </p:nvSpPr>
        <p:spPr>
          <a:xfrm rot="19994244">
            <a:off x="769126" y="932168"/>
            <a:ext cx="237589" cy="237589"/>
          </a:xfrm>
          <a:prstGeom prst="arc">
            <a:avLst>
              <a:gd name="adj1" fmla="val 17007457"/>
              <a:gd name="adj2" fmla="val 19119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7A0B8BD-CC32-6C98-FF8B-D7AA590CB278}"/>
              </a:ext>
            </a:extLst>
          </p:cNvPr>
          <p:cNvSpPr/>
          <p:nvPr/>
        </p:nvSpPr>
        <p:spPr>
          <a:xfrm rot="14945406">
            <a:off x="1262836" y="453703"/>
            <a:ext cx="208085" cy="208085"/>
          </a:xfrm>
          <a:prstGeom prst="arc">
            <a:avLst>
              <a:gd name="adj1" fmla="val 17007457"/>
              <a:gd name="adj2" fmla="val 19119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5ECD2A-8759-9266-079B-B60670065E5D}"/>
              </a:ext>
            </a:extLst>
          </p:cNvPr>
          <p:cNvCxnSpPr>
            <a:cxnSpLocks/>
          </p:cNvCxnSpPr>
          <p:nvPr/>
        </p:nvCxnSpPr>
        <p:spPr>
          <a:xfrm flipV="1">
            <a:off x="1441755" y="308062"/>
            <a:ext cx="0" cy="438813"/>
          </a:xfrm>
          <a:prstGeom prst="line">
            <a:avLst/>
          </a:prstGeom>
          <a:ln w="952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473BF9CC-D1CA-ECBA-61FC-7BE8CF26A61A}"/>
              </a:ext>
            </a:extLst>
          </p:cNvPr>
          <p:cNvSpPr/>
          <p:nvPr/>
        </p:nvSpPr>
        <p:spPr>
          <a:xfrm rot="19994244">
            <a:off x="1382012" y="445460"/>
            <a:ext cx="159465" cy="159465"/>
          </a:xfrm>
          <a:prstGeom prst="arc">
            <a:avLst>
              <a:gd name="adj1" fmla="val 17007457"/>
              <a:gd name="adj2" fmla="val 19119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C70531A-4264-F355-7F37-8E70440300B0}"/>
                  </a:ext>
                </a:extLst>
              </p:cNvPr>
              <p:cNvSpPr txBox="1"/>
              <p:nvPr/>
            </p:nvSpPr>
            <p:spPr>
              <a:xfrm>
                <a:off x="900509" y="695505"/>
                <a:ext cx="17613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C70531A-4264-F355-7F37-8E7044030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09" y="695505"/>
                <a:ext cx="176137" cy="246221"/>
              </a:xfrm>
              <a:prstGeom prst="rect">
                <a:avLst/>
              </a:prstGeom>
              <a:blipFill>
                <a:blip r:embed="rId2"/>
                <a:stretch>
                  <a:fillRect l="-17241"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A85FB2A-C677-AFA4-8A62-FF39B80F45D4}"/>
                  </a:ext>
                </a:extLst>
              </p:cNvPr>
              <p:cNvSpPr txBox="1"/>
              <p:nvPr/>
            </p:nvSpPr>
            <p:spPr>
              <a:xfrm>
                <a:off x="1120332" y="359857"/>
                <a:ext cx="152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A85FB2A-C677-AFA4-8A62-FF39B80F4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32" y="359857"/>
                <a:ext cx="152926" cy="215444"/>
              </a:xfrm>
              <a:prstGeom prst="rect">
                <a:avLst/>
              </a:prstGeom>
              <a:blipFill>
                <a:blip r:embed="rId3"/>
                <a:stretch>
                  <a:fillRect l="-20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F79EF1-A6DE-FDCF-B23E-D291EC92F73C}"/>
                  </a:ext>
                </a:extLst>
              </p:cNvPr>
              <p:cNvSpPr txBox="1"/>
              <p:nvPr/>
            </p:nvSpPr>
            <p:spPr>
              <a:xfrm>
                <a:off x="1466212" y="218783"/>
                <a:ext cx="152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F79EF1-A6DE-FDCF-B23E-D291EC92F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212" y="218783"/>
                <a:ext cx="152926" cy="215444"/>
              </a:xfrm>
              <a:prstGeom prst="rect">
                <a:avLst/>
              </a:prstGeom>
              <a:blipFill>
                <a:blip r:embed="rId3"/>
                <a:stretch>
                  <a:fillRect l="-20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37F037-ECEA-E67D-A486-A7628DB831E7}"/>
                  </a:ext>
                </a:extLst>
              </p:cNvPr>
              <p:cNvSpPr txBox="1"/>
              <p:nvPr/>
            </p:nvSpPr>
            <p:spPr>
              <a:xfrm>
                <a:off x="1105864" y="9876"/>
                <a:ext cx="277705" cy="263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37F037-ECEA-E67D-A486-A7628DB8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64" y="9876"/>
                <a:ext cx="277705" cy="263790"/>
              </a:xfrm>
              <a:prstGeom prst="rect">
                <a:avLst/>
              </a:prstGeom>
              <a:blipFill>
                <a:blip r:embed="rId4"/>
                <a:stretch>
                  <a:fillRect l="-15217" r="-8696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BAA052-B03C-4C3C-BC83-787F38CF121B}"/>
                  </a:ext>
                </a:extLst>
              </p:cNvPr>
              <p:cNvSpPr txBox="1"/>
              <p:nvPr/>
            </p:nvSpPr>
            <p:spPr>
              <a:xfrm>
                <a:off x="1660344" y="0"/>
                <a:ext cx="175882" cy="241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BAA052-B03C-4C3C-BC83-787F38CF1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344" y="0"/>
                <a:ext cx="175882" cy="241605"/>
              </a:xfrm>
              <a:prstGeom prst="rect">
                <a:avLst/>
              </a:prstGeom>
              <a:blipFill>
                <a:blip r:embed="rId5"/>
                <a:stretch>
                  <a:fillRect l="-24138" r="-17241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80286E-13D9-AE30-952C-98E7C0074ECD}"/>
                  </a:ext>
                </a:extLst>
              </p:cNvPr>
              <p:cNvSpPr txBox="1"/>
              <p:nvPr/>
            </p:nvSpPr>
            <p:spPr>
              <a:xfrm>
                <a:off x="1179627" y="796638"/>
                <a:ext cx="1591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80286E-13D9-AE30-952C-98E7C0074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27" y="796638"/>
                <a:ext cx="159146" cy="215444"/>
              </a:xfrm>
              <a:prstGeom prst="rect">
                <a:avLst/>
              </a:prstGeom>
              <a:blipFill>
                <a:blip r:embed="rId6"/>
                <a:stretch>
                  <a:fillRect l="-26923" r="-1923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64356A90-2A67-5394-DD13-4B7FCDB32B71}"/>
              </a:ext>
            </a:extLst>
          </p:cNvPr>
          <p:cNvSpPr/>
          <p:nvPr/>
        </p:nvSpPr>
        <p:spPr>
          <a:xfrm rot="16200000">
            <a:off x="301589" y="400316"/>
            <a:ext cx="1061234" cy="1102433"/>
          </a:xfrm>
          <a:prstGeom prst="arc">
            <a:avLst>
              <a:gd name="adj1" fmla="val 16334519"/>
              <a:gd name="adj2" fmla="val 19486504"/>
            </a:avLst>
          </a:prstGeom>
          <a:ln w="12700">
            <a:solidFill>
              <a:schemeClr val="tx1"/>
            </a:solidFill>
            <a:headEnd type="stealth" w="sm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F92F047-0561-4FEB-B4BC-6E0FE0D471FC}"/>
                  </a:ext>
                </a:extLst>
              </p:cNvPr>
              <p:cNvSpPr txBox="1"/>
              <p:nvPr/>
            </p:nvSpPr>
            <p:spPr>
              <a:xfrm>
                <a:off x="2041474" y="228866"/>
                <a:ext cx="283665" cy="2450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F92F047-0561-4FEB-B4BC-6E0FE0D47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474" y="228866"/>
                <a:ext cx="283665" cy="245003"/>
              </a:xfrm>
              <a:prstGeom prst="rect">
                <a:avLst/>
              </a:prstGeom>
              <a:blipFill>
                <a:blip r:embed="rId7"/>
                <a:stretch>
                  <a:fillRect l="-86957" t="-157500" r="-158696" b="-2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1C51A4-2A17-D610-4954-CF45A5C98BB5}"/>
              </a:ext>
            </a:extLst>
          </p:cNvPr>
          <p:cNvCxnSpPr>
            <a:cxnSpLocks/>
          </p:cNvCxnSpPr>
          <p:nvPr/>
        </p:nvCxnSpPr>
        <p:spPr>
          <a:xfrm flipH="1">
            <a:off x="728358" y="113328"/>
            <a:ext cx="1570821" cy="0"/>
          </a:xfrm>
          <a:prstGeom prst="line">
            <a:avLst/>
          </a:prstGeom>
          <a:ln w="63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FB73231-EBD6-78C4-0D2B-CF79AAEB1A17}"/>
              </a:ext>
            </a:extLst>
          </p:cNvPr>
          <p:cNvCxnSpPr>
            <a:cxnSpLocks/>
          </p:cNvCxnSpPr>
          <p:nvPr/>
        </p:nvCxnSpPr>
        <p:spPr>
          <a:xfrm flipV="1">
            <a:off x="2050912" y="105254"/>
            <a:ext cx="0" cy="451626"/>
          </a:xfrm>
          <a:prstGeom prst="line">
            <a:avLst/>
          </a:prstGeom>
          <a:ln w="15875">
            <a:solidFill>
              <a:srgbClr val="000000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2BBFF85-AB53-C6C7-799C-EBF9A1E5105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864676" y="96018"/>
            <a:ext cx="0" cy="212044"/>
          </a:xfrm>
          <a:prstGeom prst="line">
            <a:avLst/>
          </a:prstGeom>
          <a:ln w="15875">
            <a:solidFill>
              <a:srgbClr val="000000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DAC3C38-E95E-DF83-AABF-4107DA00757A}"/>
                  </a:ext>
                </a:extLst>
              </p:cNvPr>
              <p:cNvSpPr txBox="1"/>
              <p:nvPr/>
            </p:nvSpPr>
            <p:spPr>
              <a:xfrm>
                <a:off x="554249" y="125138"/>
                <a:ext cx="283665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DAC3C38-E95E-DF83-AABF-4107DA007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49" y="125138"/>
                <a:ext cx="283665" cy="153888"/>
              </a:xfrm>
              <a:prstGeom prst="rect">
                <a:avLst/>
              </a:prstGeom>
              <a:blipFill>
                <a:blip r:embed="rId8"/>
                <a:stretch>
                  <a:fillRect l="-13043" t="-4000" r="-15217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1ABB3F-56B0-1A88-7794-25DA921BF95E}"/>
              </a:ext>
            </a:extLst>
          </p:cNvPr>
          <p:cNvCxnSpPr>
            <a:cxnSpLocks/>
          </p:cNvCxnSpPr>
          <p:nvPr/>
        </p:nvCxnSpPr>
        <p:spPr>
          <a:xfrm flipH="1" flipV="1">
            <a:off x="9108016" y="529626"/>
            <a:ext cx="756264" cy="2058071"/>
          </a:xfrm>
          <a:prstGeom prst="line">
            <a:avLst/>
          </a:prstGeom>
          <a:ln w="1270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9C2C9A5-9E91-A766-A1C4-8929057CF219}"/>
              </a:ext>
            </a:extLst>
          </p:cNvPr>
          <p:cNvSpPr/>
          <p:nvPr/>
        </p:nvSpPr>
        <p:spPr>
          <a:xfrm>
            <a:off x="7819866" y="473870"/>
            <a:ext cx="2602119" cy="24353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B3E797-9F10-E419-BB1A-464FB0A45867}"/>
              </a:ext>
            </a:extLst>
          </p:cNvPr>
          <p:cNvCxnSpPr>
            <a:cxnSpLocks/>
            <a:stCxn id="2" idx="4"/>
            <a:endCxn id="2" idx="0"/>
          </p:cNvCxnSpPr>
          <p:nvPr/>
        </p:nvCxnSpPr>
        <p:spPr>
          <a:xfrm flipV="1">
            <a:off x="9120926" y="473870"/>
            <a:ext cx="0" cy="243536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47A27A-7DC9-3820-8408-F7C480CD6B00}"/>
              </a:ext>
            </a:extLst>
          </p:cNvPr>
          <p:cNvCxnSpPr>
            <a:cxnSpLocks/>
          </p:cNvCxnSpPr>
          <p:nvPr/>
        </p:nvCxnSpPr>
        <p:spPr>
          <a:xfrm flipH="1" flipV="1">
            <a:off x="9117631" y="1623228"/>
            <a:ext cx="967282" cy="1232165"/>
          </a:xfrm>
          <a:prstGeom prst="line">
            <a:avLst/>
          </a:prstGeom>
          <a:ln w="1270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20F57B5-666C-13AD-686E-287F9D5C5A34}"/>
              </a:ext>
            </a:extLst>
          </p:cNvPr>
          <p:cNvSpPr/>
          <p:nvPr/>
        </p:nvSpPr>
        <p:spPr>
          <a:xfrm flipV="1">
            <a:off x="9024561" y="2728857"/>
            <a:ext cx="192728" cy="1803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7300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DCFFFB-B3A3-4DDD-0019-09890DA6F21A}"/>
              </a:ext>
            </a:extLst>
          </p:cNvPr>
          <p:cNvSpPr/>
          <p:nvPr/>
        </p:nvSpPr>
        <p:spPr>
          <a:xfrm flipV="1">
            <a:off x="9024561" y="473869"/>
            <a:ext cx="242848" cy="22728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6731511-1FDD-B6EC-697A-EB0AFE129ED1}"/>
              </a:ext>
            </a:extLst>
          </p:cNvPr>
          <p:cNvSpPr/>
          <p:nvPr/>
        </p:nvSpPr>
        <p:spPr>
          <a:xfrm rot="6240025">
            <a:off x="9032911" y="1630600"/>
            <a:ext cx="231549" cy="231549"/>
          </a:xfrm>
          <a:prstGeom prst="arc">
            <a:avLst>
              <a:gd name="adj1" fmla="val 17007457"/>
              <a:gd name="adj2" fmla="val 19119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506CF967-8DED-E2E9-5DC5-F7D9E71A4A49}"/>
              </a:ext>
            </a:extLst>
          </p:cNvPr>
          <p:cNvSpPr/>
          <p:nvPr/>
        </p:nvSpPr>
        <p:spPr>
          <a:xfrm rot="7146883">
            <a:off x="9074386" y="739897"/>
            <a:ext cx="218336" cy="218336"/>
          </a:xfrm>
          <a:prstGeom prst="arc">
            <a:avLst>
              <a:gd name="adj1" fmla="val 16491380"/>
              <a:gd name="adj2" fmla="val 19119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B56516-AFD7-B941-4E70-578F4D1FBEA9}"/>
                  </a:ext>
                </a:extLst>
              </p:cNvPr>
              <p:cNvSpPr txBox="1"/>
              <p:nvPr/>
            </p:nvSpPr>
            <p:spPr>
              <a:xfrm>
                <a:off x="9142341" y="178781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B56516-AFD7-B941-4E70-578F4D1FB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341" y="1787819"/>
                <a:ext cx="214931" cy="276999"/>
              </a:xfrm>
              <a:prstGeom prst="rect">
                <a:avLst/>
              </a:prstGeom>
              <a:blipFill>
                <a:blip r:embed="rId9"/>
                <a:stretch>
                  <a:fillRect l="-28571" r="-25714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CEA204-906A-624A-7677-46C04E5F1DA6}"/>
                  </a:ext>
                </a:extLst>
              </p:cNvPr>
              <p:cNvSpPr txBox="1"/>
              <p:nvPr/>
            </p:nvSpPr>
            <p:spPr>
              <a:xfrm>
                <a:off x="9117631" y="1001585"/>
                <a:ext cx="238783" cy="201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CEA204-906A-624A-7677-46C04E5F1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631" y="1001585"/>
                <a:ext cx="238783" cy="201722"/>
              </a:xfrm>
              <a:prstGeom prst="rect">
                <a:avLst/>
              </a:prstGeom>
              <a:blipFill>
                <a:blip r:embed="rId10"/>
                <a:stretch>
                  <a:fillRect l="-87179" t="-160606" r="-161538" b="-25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FE6E4C-3318-FB48-E0FC-20274551ED51}"/>
              </a:ext>
            </a:extLst>
          </p:cNvPr>
          <p:cNvCxnSpPr>
            <a:cxnSpLocks/>
          </p:cNvCxnSpPr>
          <p:nvPr/>
        </p:nvCxnSpPr>
        <p:spPr>
          <a:xfrm>
            <a:off x="9829998" y="2541319"/>
            <a:ext cx="281841" cy="792483"/>
          </a:xfrm>
          <a:prstGeom prst="line">
            <a:avLst/>
          </a:prstGeom>
          <a:ln w="19050">
            <a:solidFill>
              <a:srgbClr val="000000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148CD4-3319-AC25-D919-3B52A4D6D5C7}"/>
              </a:ext>
            </a:extLst>
          </p:cNvPr>
          <p:cNvCxnSpPr>
            <a:cxnSpLocks/>
          </p:cNvCxnSpPr>
          <p:nvPr/>
        </p:nvCxnSpPr>
        <p:spPr>
          <a:xfrm>
            <a:off x="9854554" y="2634075"/>
            <a:ext cx="43875" cy="883908"/>
          </a:xfrm>
          <a:prstGeom prst="line">
            <a:avLst/>
          </a:prstGeom>
          <a:ln w="19050">
            <a:solidFill>
              <a:srgbClr val="000000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9D32FC1C-4A94-C370-D0F9-0CF0F899041E}"/>
              </a:ext>
            </a:extLst>
          </p:cNvPr>
          <p:cNvSpPr/>
          <p:nvPr/>
        </p:nvSpPr>
        <p:spPr>
          <a:xfrm rot="6144000">
            <a:off x="9867604" y="2680403"/>
            <a:ext cx="173304" cy="173304"/>
          </a:xfrm>
          <a:prstGeom prst="arc">
            <a:avLst>
              <a:gd name="adj1" fmla="val 16491380"/>
              <a:gd name="adj2" fmla="val 19119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EE08DD-5E31-C625-B02A-6FB653C076B5}"/>
                  </a:ext>
                </a:extLst>
              </p:cNvPr>
              <p:cNvSpPr txBox="1"/>
              <p:nvPr/>
            </p:nvSpPr>
            <p:spPr>
              <a:xfrm>
                <a:off x="9885488" y="2753172"/>
                <a:ext cx="41343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EE08DD-5E31-C625-B02A-6FB653C07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488" y="2753172"/>
                <a:ext cx="413439" cy="246221"/>
              </a:xfrm>
              <a:prstGeom prst="rect">
                <a:avLst/>
              </a:prstGeom>
              <a:blipFill>
                <a:blip r:embed="rId11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CFCDFC-F881-D720-33FC-3082FCD7E51A}"/>
                  </a:ext>
                </a:extLst>
              </p:cNvPr>
              <p:cNvSpPr txBox="1"/>
              <p:nvPr/>
            </p:nvSpPr>
            <p:spPr>
              <a:xfrm>
                <a:off x="9551287" y="2803322"/>
                <a:ext cx="1653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CFCDFC-F881-D720-33FC-3082FCD7E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287" y="2803322"/>
                <a:ext cx="165302" cy="246221"/>
              </a:xfrm>
              <a:prstGeom prst="rect">
                <a:avLst/>
              </a:prstGeom>
              <a:blipFill>
                <a:blip r:embed="rId12"/>
                <a:stretch>
                  <a:fillRect l="-18519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EDF1D-77B6-5B66-5117-E8FFB4BF1D42}"/>
                  </a:ext>
                </a:extLst>
              </p:cNvPr>
              <p:cNvSpPr txBox="1"/>
              <p:nvPr/>
            </p:nvSpPr>
            <p:spPr>
              <a:xfrm>
                <a:off x="9506909" y="3212052"/>
                <a:ext cx="391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EDF1D-77B6-5B66-5117-E8FFB4BF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909" y="3212052"/>
                <a:ext cx="391902" cy="276999"/>
              </a:xfrm>
              <a:prstGeom prst="rect">
                <a:avLst/>
              </a:prstGeom>
              <a:blipFill>
                <a:blip r:embed="rId13"/>
                <a:stretch>
                  <a:fillRect l="-15625" r="-1406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3C13CB-503B-B345-C613-B64D208B935B}"/>
                  </a:ext>
                </a:extLst>
              </p:cNvPr>
              <p:cNvSpPr txBox="1"/>
              <p:nvPr/>
            </p:nvSpPr>
            <p:spPr>
              <a:xfrm>
                <a:off x="10101548" y="3056803"/>
                <a:ext cx="248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3C13CB-503B-B345-C613-B64D208B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548" y="3056803"/>
                <a:ext cx="248722" cy="276999"/>
              </a:xfrm>
              <a:prstGeom prst="rect">
                <a:avLst/>
              </a:prstGeom>
              <a:blipFill>
                <a:blip r:embed="rId14"/>
                <a:stretch>
                  <a:fillRect l="-21951" r="-243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C3D739-89DA-B139-ACC0-EC9A67AF1A6A}"/>
                  </a:ext>
                </a:extLst>
              </p:cNvPr>
              <p:cNvSpPr txBox="1"/>
              <p:nvPr/>
            </p:nvSpPr>
            <p:spPr>
              <a:xfrm>
                <a:off x="8818069" y="2150942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C3D739-89DA-B139-ACC0-EC9A67AF1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069" y="2150942"/>
                <a:ext cx="214931" cy="276999"/>
              </a:xfrm>
              <a:prstGeom prst="rect">
                <a:avLst/>
              </a:prstGeom>
              <a:blipFill>
                <a:blip r:embed="rId15"/>
                <a:stretch>
                  <a:fillRect l="-25714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76C892-3118-5D55-0A1A-3A9DB76AE5AE}"/>
                  </a:ext>
                </a:extLst>
              </p:cNvPr>
              <p:cNvSpPr txBox="1"/>
              <p:nvPr/>
            </p:nvSpPr>
            <p:spPr>
              <a:xfrm>
                <a:off x="8906131" y="1173907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76C892-3118-5D55-0A1A-3A9DB76A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131" y="1173907"/>
                <a:ext cx="214931" cy="276999"/>
              </a:xfrm>
              <a:prstGeom prst="rect">
                <a:avLst/>
              </a:prstGeom>
              <a:blipFill>
                <a:blip r:embed="rId16"/>
                <a:stretch>
                  <a:fillRect l="-25714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6E15B-D01F-3CA3-3AFD-FCD83EB54CFF}"/>
                  </a:ext>
                </a:extLst>
              </p:cNvPr>
              <p:cNvSpPr txBox="1"/>
              <p:nvPr/>
            </p:nvSpPr>
            <p:spPr>
              <a:xfrm>
                <a:off x="9466530" y="1286601"/>
                <a:ext cx="5786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6E15B-D01F-3CA3-3AFD-FCD83EB54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530" y="1286601"/>
                <a:ext cx="578684" cy="215444"/>
              </a:xfrm>
              <a:prstGeom prst="rect">
                <a:avLst/>
              </a:prstGeom>
              <a:blipFill>
                <a:blip r:embed="rId17"/>
                <a:stretch>
                  <a:fillRect l="-4211" r="-52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364B21-F9AA-2F97-C779-0D23C6643329}"/>
                  </a:ext>
                </a:extLst>
              </p:cNvPr>
              <p:cNvSpPr txBox="1"/>
              <p:nvPr/>
            </p:nvSpPr>
            <p:spPr>
              <a:xfrm>
                <a:off x="8845260" y="545450"/>
                <a:ext cx="215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364B21-F9AA-2F97-C779-0D23C664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60" y="545450"/>
                <a:ext cx="215123" cy="276999"/>
              </a:xfrm>
              <a:prstGeom prst="rect">
                <a:avLst/>
              </a:prstGeom>
              <a:blipFill>
                <a:blip r:embed="rId18"/>
                <a:stretch>
                  <a:fillRect l="-37143" r="-34286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16C44D-927D-6A7A-8E96-60BA8C52008D}"/>
                  </a:ext>
                </a:extLst>
              </p:cNvPr>
              <p:cNvSpPr txBox="1"/>
              <p:nvPr/>
            </p:nvSpPr>
            <p:spPr>
              <a:xfrm>
                <a:off x="9865758" y="2247570"/>
                <a:ext cx="184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16C44D-927D-6A7A-8E96-60BA8C520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758" y="2247570"/>
                <a:ext cx="184922" cy="276999"/>
              </a:xfrm>
              <a:prstGeom prst="rect">
                <a:avLst/>
              </a:prstGeom>
              <a:blipFill>
                <a:blip r:embed="rId19"/>
                <a:stretch>
                  <a:fillRect l="-32258" r="-225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4FE968A-FB44-2BDE-D49A-0A866180F514}"/>
              </a:ext>
            </a:extLst>
          </p:cNvPr>
          <p:cNvCxnSpPr>
            <a:cxnSpLocks/>
          </p:cNvCxnSpPr>
          <p:nvPr/>
        </p:nvCxnSpPr>
        <p:spPr>
          <a:xfrm flipH="1">
            <a:off x="9486148" y="2674322"/>
            <a:ext cx="388995" cy="272091"/>
          </a:xfrm>
          <a:prstGeom prst="line">
            <a:avLst/>
          </a:prstGeom>
          <a:ln w="19050">
            <a:solidFill>
              <a:srgbClr val="000000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FFBB3286-CFC5-0D07-64D4-B551EB820314}"/>
              </a:ext>
            </a:extLst>
          </p:cNvPr>
          <p:cNvSpPr/>
          <p:nvPr/>
        </p:nvSpPr>
        <p:spPr>
          <a:xfrm rot="7362948">
            <a:off x="9837623" y="2742765"/>
            <a:ext cx="129723" cy="129723"/>
          </a:xfrm>
          <a:prstGeom prst="arc">
            <a:avLst>
              <a:gd name="adj1" fmla="val 16491380"/>
              <a:gd name="adj2" fmla="val 19119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C94991D-F372-EBFE-C295-17017F503F0D}"/>
              </a:ext>
            </a:extLst>
          </p:cNvPr>
          <p:cNvSpPr/>
          <p:nvPr/>
        </p:nvSpPr>
        <p:spPr>
          <a:xfrm flipV="1">
            <a:off x="9780826" y="2531941"/>
            <a:ext cx="192728" cy="1803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92E6DA-E1E0-D499-B8B8-5FA762E7DDF4}"/>
              </a:ext>
            </a:extLst>
          </p:cNvPr>
          <p:cNvGrpSpPr/>
          <p:nvPr/>
        </p:nvGrpSpPr>
        <p:grpSpPr>
          <a:xfrm>
            <a:off x="7388753" y="4264769"/>
            <a:ext cx="4784145" cy="2615402"/>
            <a:chOff x="146765" y="327361"/>
            <a:chExt cx="4784145" cy="2615402"/>
          </a:xfrm>
        </p:grpSpPr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A7838E19-1AA0-E94B-50B6-EEF633161DDC}"/>
                </a:ext>
              </a:extLst>
            </p:cNvPr>
            <p:cNvSpPr/>
            <p:nvPr/>
          </p:nvSpPr>
          <p:spPr>
            <a:xfrm rot="10800000" flipV="1">
              <a:off x="146765" y="518624"/>
              <a:ext cx="4784145" cy="2369903"/>
            </a:xfrm>
            <a:prstGeom prst="rt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accent3">
                    <a:lumMod val="89000"/>
                    <a:lumOff val="1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95D4BA-C6B5-C19A-F84F-BF45E9890C3B}"/>
                </a:ext>
              </a:extLst>
            </p:cNvPr>
            <p:cNvSpPr/>
            <p:nvPr/>
          </p:nvSpPr>
          <p:spPr>
            <a:xfrm rot="9160858" flipV="1">
              <a:off x="3153258" y="830765"/>
              <a:ext cx="681746" cy="38061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7B00FD-2D5A-624C-1C50-6C46219B8848}"/>
                </a:ext>
              </a:extLst>
            </p:cNvPr>
            <p:cNvCxnSpPr/>
            <p:nvPr/>
          </p:nvCxnSpPr>
          <p:spPr>
            <a:xfrm>
              <a:off x="3544567" y="1211535"/>
              <a:ext cx="0" cy="123389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3CC9C88-65CF-877D-351E-5357D5D4E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1877" y="615372"/>
              <a:ext cx="579705" cy="26712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3124869-4089-61F9-2E1C-D747B8A8D487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>
              <a:off x="3544567" y="1221037"/>
              <a:ext cx="386689" cy="99267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65DAE8-254F-BCDF-5C10-C4AF1E518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9401" y="1186633"/>
              <a:ext cx="365408" cy="15996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570599-61B8-4157-E92B-DC245B6B3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67" y="2095296"/>
              <a:ext cx="729953" cy="3363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78AAAB5-4B25-455B-F82F-F585B995762D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67" y="1211535"/>
              <a:ext cx="729953" cy="8837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B14355-7E61-BBCF-2417-A9DE39AC1BEB}"/>
                </a:ext>
              </a:extLst>
            </p:cNvPr>
            <p:cNvSpPr/>
            <p:nvPr/>
          </p:nvSpPr>
          <p:spPr>
            <a:xfrm rot="20276983">
              <a:off x="3857190" y="2191192"/>
              <a:ext cx="76878" cy="7389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429053-C254-7D4E-C5FC-3166DDB136AB}"/>
                    </a:ext>
                  </a:extLst>
                </p:cNvPr>
                <p:cNvSpPr txBox="1"/>
                <p:nvPr/>
              </p:nvSpPr>
              <p:spPr>
                <a:xfrm>
                  <a:off x="3944779" y="327361"/>
                  <a:ext cx="413318" cy="3391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𝑓𝑟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429053-C254-7D4E-C5FC-3166DDB13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779" y="327361"/>
                  <a:ext cx="413318" cy="339195"/>
                </a:xfrm>
                <a:prstGeom prst="rect">
                  <a:avLst/>
                </a:prstGeom>
                <a:blipFill>
                  <a:blip r:embed="rId20"/>
                  <a:stretch>
                    <a:fillRect l="-11765" b="-2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6EB9657-731C-C971-62D3-3701DEEA60AD}"/>
                    </a:ext>
                  </a:extLst>
                </p:cNvPr>
                <p:cNvSpPr txBox="1"/>
                <p:nvPr/>
              </p:nvSpPr>
              <p:spPr>
                <a:xfrm>
                  <a:off x="2788333" y="927155"/>
                  <a:ext cx="2479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6EB9657-731C-C971-62D3-3701DEEA6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333" y="927155"/>
                  <a:ext cx="247953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24390" t="-37705" r="-95122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6DB3226-63F5-DBDA-C6DB-68AA8E8D561E}"/>
                    </a:ext>
                  </a:extLst>
                </p:cNvPr>
                <p:cNvSpPr txBox="1"/>
                <p:nvPr/>
              </p:nvSpPr>
              <p:spPr>
                <a:xfrm>
                  <a:off x="3283833" y="2138317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6DB3226-63F5-DBDA-C6DB-68AA8E8D5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3833" y="2138317"/>
                  <a:ext cx="246862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25000" r="-25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24A14C4-2F15-B85B-DA07-59DCB8D51F1B}"/>
                    </a:ext>
                  </a:extLst>
                </p:cNvPr>
                <p:cNvSpPr txBox="1"/>
                <p:nvPr/>
              </p:nvSpPr>
              <p:spPr>
                <a:xfrm rot="156484">
                  <a:off x="3950870" y="2145533"/>
                  <a:ext cx="4071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24A14C4-2F15-B85B-DA07-59DCB8D51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6484">
                  <a:off x="3950870" y="2145533"/>
                  <a:ext cx="407163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88A9395-0A43-437E-BC2C-555FDC659E64}"/>
                    </a:ext>
                  </a:extLst>
                </p:cNvPr>
                <p:cNvSpPr txBox="1"/>
                <p:nvPr/>
              </p:nvSpPr>
              <p:spPr>
                <a:xfrm>
                  <a:off x="4219286" y="1694325"/>
                  <a:ext cx="342145" cy="3053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88A9395-0A43-437E-BC2C-555FDC659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286" y="1694325"/>
                  <a:ext cx="342145" cy="305340"/>
                </a:xfrm>
                <a:prstGeom prst="rect">
                  <a:avLst/>
                </a:prstGeom>
                <a:blipFill>
                  <a:blip r:embed="rId24"/>
                  <a:stretch>
                    <a:fillRect l="-16071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E0630B2F-4FD2-CA1F-42D1-79124BA3044E}"/>
                </a:ext>
              </a:extLst>
            </p:cNvPr>
            <p:cNvSpPr/>
            <p:nvPr/>
          </p:nvSpPr>
          <p:spPr>
            <a:xfrm rot="2456778">
              <a:off x="358185" y="2597031"/>
              <a:ext cx="361479" cy="345732"/>
            </a:xfrm>
            <a:prstGeom prst="arc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43C63A-0246-38CC-1E5E-FA90CD279506}"/>
                    </a:ext>
                  </a:extLst>
                </p:cNvPr>
                <p:cNvSpPr txBox="1"/>
                <p:nvPr/>
              </p:nvSpPr>
              <p:spPr>
                <a:xfrm>
                  <a:off x="756261" y="2496225"/>
                  <a:ext cx="2625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43C63A-0246-38CC-1E5E-FA90CD279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61" y="2496225"/>
                  <a:ext cx="262572" cy="369332"/>
                </a:xfrm>
                <a:prstGeom prst="rect">
                  <a:avLst/>
                </a:prstGeom>
                <a:blipFill>
                  <a:blip r:embed="rId25"/>
                  <a:stretch>
                    <a:fillRect l="-13953" r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C8531566-A186-89C0-093D-3D9C92F59547}"/>
                </a:ext>
              </a:extLst>
            </p:cNvPr>
            <p:cNvSpPr/>
            <p:nvPr/>
          </p:nvSpPr>
          <p:spPr>
            <a:xfrm rot="7386603">
              <a:off x="3502035" y="1368155"/>
              <a:ext cx="180998" cy="173113"/>
            </a:xfrm>
            <a:prstGeom prst="arc">
              <a:avLst>
                <a:gd name="adj1" fmla="val 16400666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23D683D-410F-82DF-5673-98D17A139D37}"/>
                    </a:ext>
                  </a:extLst>
                </p:cNvPr>
                <p:cNvSpPr txBox="1"/>
                <p:nvPr/>
              </p:nvSpPr>
              <p:spPr>
                <a:xfrm>
                  <a:off x="3536310" y="1482939"/>
                  <a:ext cx="164532" cy="2308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23D683D-410F-82DF-5673-98D17A139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310" y="1482939"/>
                  <a:ext cx="164532" cy="230832"/>
                </a:xfrm>
                <a:prstGeom prst="rect">
                  <a:avLst/>
                </a:prstGeom>
                <a:blipFill>
                  <a:blip r:embed="rId26"/>
                  <a:stretch>
                    <a:fillRect l="-14815" r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46F3D2EE-E1C5-9889-719E-AD3E3232DA64}"/>
                </a:ext>
              </a:extLst>
            </p:cNvPr>
            <p:cNvSpPr/>
            <p:nvPr/>
          </p:nvSpPr>
          <p:spPr>
            <a:xfrm rot="5924543">
              <a:off x="3571654" y="1337331"/>
              <a:ext cx="180998" cy="173113"/>
            </a:xfrm>
            <a:prstGeom prst="arc">
              <a:avLst>
                <a:gd name="adj1" fmla="val 16400666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D6973605-3C6A-5871-943A-343E35902A82}"/>
                </a:ext>
              </a:extLst>
            </p:cNvPr>
            <p:cNvSpPr/>
            <p:nvPr/>
          </p:nvSpPr>
          <p:spPr>
            <a:xfrm rot="5924543">
              <a:off x="3557247" y="1313583"/>
              <a:ext cx="180998" cy="173113"/>
            </a:xfrm>
            <a:prstGeom prst="arc">
              <a:avLst>
                <a:gd name="adj1" fmla="val 17043668"/>
                <a:gd name="adj2" fmla="val 21055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D42A00-CBC8-A0CD-3099-9D5505DD5444}"/>
                    </a:ext>
                  </a:extLst>
                </p:cNvPr>
                <p:cNvSpPr txBox="1"/>
                <p:nvPr/>
              </p:nvSpPr>
              <p:spPr>
                <a:xfrm>
                  <a:off x="3696069" y="1481575"/>
                  <a:ext cx="10970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D42A00-CBC8-A0CD-3099-9D5505DD5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069" y="1481575"/>
                  <a:ext cx="109709" cy="153888"/>
                </a:xfrm>
                <a:prstGeom prst="rect">
                  <a:avLst/>
                </a:prstGeom>
                <a:blipFill>
                  <a:blip r:embed="rId27"/>
                  <a:stretch>
                    <a:fillRect l="-44444" r="-38889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8CBC55F-0A8C-C65F-5C80-A9671510CA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2549" y="442724"/>
              <a:ext cx="179134" cy="4207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D4600B2-74ED-FBC0-F69F-4E857C79ABEE}"/>
                    </a:ext>
                  </a:extLst>
                </p:cNvPr>
                <p:cNvSpPr txBox="1"/>
                <p:nvPr/>
              </p:nvSpPr>
              <p:spPr>
                <a:xfrm>
                  <a:off x="2988230" y="335985"/>
                  <a:ext cx="274114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D4600B2-74ED-FBC0-F69F-4E857C79A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230" y="335985"/>
                  <a:ext cx="274114" cy="310598"/>
                </a:xfrm>
                <a:prstGeom prst="rect">
                  <a:avLst/>
                </a:prstGeom>
                <a:blipFill>
                  <a:blip r:embed="rId28"/>
                  <a:stretch>
                    <a:fillRect l="-20000" r="-2222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AB29880-6987-B1F0-E5B1-50169E47628B}"/>
              </a:ext>
            </a:extLst>
          </p:cNvPr>
          <p:cNvGrpSpPr/>
          <p:nvPr/>
        </p:nvGrpSpPr>
        <p:grpSpPr>
          <a:xfrm>
            <a:off x="955956" y="3637605"/>
            <a:ext cx="1915539" cy="2097473"/>
            <a:chOff x="8066541" y="3018915"/>
            <a:chExt cx="1915539" cy="209747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15EE692-CEE0-E073-667B-2152A2EB1AD9}"/>
                </a:ext>
              </a:extLst>
            </p:cNvPr>
            <p:cNvCxnSpPr/>
            <p:nvPr/>
          </p:nvCxnSpPr>
          <p:spPr>
            <a:xfrm>
              <a:off x="8423646" y="3018915"/>
              <a:ext cx="0" cy="20783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589FDEA-7AEA-AA80-94B8-8C9F557B541B}"/>
                </a:ext>
              </a:extLst>
            </p:cNvPr>
            <p:cNvCxnSpPr>
              <a:cxnSpLocks/>
              <a:endCxn id="78" idx="3"/>
            </p:cNvCxnSpPr>
            <p:nvPr/>
          </p:nvCxnSpPr>
          <p:spPr>
            <a:xfrm>
              <a:off x="8423646" y="3034920"/>
              <a:ext cx="651330" cy="167203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0F326B1-6487-01EF-5459-E182C1B9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646" y="4507502"/>
              <a:ext cx="1229516" cy="5665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9DF444B-6218-E56B-0F83-C2862718437B}"/>
                </a:ext>
              </a:extLst>
            </p:cNvPr>
            <p:cNvCxnSpPr>
              <a:cxnSpLocks/>
            </p:cNvCxnSpPr>
            <p:nvPr/>
          </p:nvCxnSpPr>
          <p:spPr>
            <a:xfrm>
              <a:off x="8423646" y="3018915"/>
              <a:ext cx="1229516" cy="14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722103-BA63-A6AF-76F1-CC05D8AB366D}"/>
                </a:ext>
              </a:extLst>
            </p:cNvPr>
            <p:cNvSpPr/>
            <p:nvPr/>
          </p:nvSpPr>
          <p:spPr>
            <a:xfrm rot="20276983">
              <a:off x="8950221" y="4669027"/>
              <a:ext cx="129492" cy="12446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7A93BA4-5440-233C-0E8A-5545D4D0D5CD}"/>
                    </a:ext>
                  </a:extLst>
                </p:cNvPr>
                <p:cNvSpPr txBox="1"/>
                <p:nvPr/>
              </p:nvSpPr>
              <p:spPr>
                <a:xfrm>
                  <a:off x="8066541" y="4574169"/>
                  <a:ext cx="32541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7A93BA4-5440-233C-0E8A-5545D4D0D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541" y="4574169"/>
                  <a:ext cx="325410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22642" r="-377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5FCE8F-FA80-B490-8080-96170B2395A1}"/>
                    </a:ext>
                  </a:extLst>
                </p:cNvPr>
                <p:cNvSpPr txBox="1"/>
                <p:nvPr/>
              </p:nvSpPr>
              <p:spPr>
                <a:xfrm>
                  <a:off x="9152706" y="4606112"/>
                  <a:ext cx="53860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5FCE8F-FA80-B490-8080-96170B239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706" y="4606112"/>
                  <a:ext cx="538609" cy="369332"/>
                </a:xfrm>
                <a:prstGeom prst="rect">
                  <a:avLst/>
                </a:prstGeom>
                <a:blipFill>
                  <a:blip r:embed="rId30"/>
                  <a:stretch>
                    <a:fillRect l="-34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7DE69CF-A0A1-7F9D-33FC-B2C852145376}"/>
                    </a:ext>
                  </a:extLst>
                </p:cNvPr>
                <p:cNvSpPr txBox="1"/>
                <p:nvPr/>
              </p:nvSpPr>
              <p:spPr>
                <a:xfrm>
                  <a:off x="9529648" y="3915158"/>
                  <a:ext cx="452432" cy="407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7DE69CF-A0A1-7F9D-33FC-B2C852145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9648" y="3915158"/>
                  <a:ext cx="452432" cy="40703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C7DA230-23D5-3B57-9333-C488AEEDD9BB}"/>
                    </a:ext>
                  </a:extLst>
                </p:cNvPr>
                <p:cNvSpPr txBox="1"/>
                <p:nvPr/>
              </p:nvSpPr>
              <p:spPr>
                <a:xfrm>
                  <a:off x="8455342" y="3421739"/>
                  <a:ext cx="8747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C7DA230-23D5-3B57-9333-C488AEEDD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5342" y="3421739"/>
                  <a:ext cx="87479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71429" r="-1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C6CD1CAF-1263-B002-4B64-61909764E840}"/>
                </a:ext>
              </a:extLst>
            </p:cNvPr>
            <p:cNvSpPr/>
            <p:nvPr/>
          </p:nvSpPr>
          <p:spPr>
            <a:xfrm rot="5924543">
              <a:off x="8491622" y="3234636"/>
              <a:ext cx="248138" cy="237328"/>
            </a:xfrm>
            <a:prstGeom prst="arc">
              <a:avLst>
                <a:gd name="adj1" fmla="val 16400666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A365363F-C274-B6B5-1C35-151CD4794210}"/>
                </a:ext>
              </a:extLst>
            </p:cNvPr>
            <p:cNvSpPr/>
            <p:nvPr/>
          </p:nvSpPr>
          <p:spPr>
            <a:xfrm rot="5924543">
              <a:off x="8437525" y="3168669"/>
              <a:ext cx="285243" cy="272817"/>
            </a:xfrm>
            <a:prstGeom prst="arc">
              <a:avLst>
                <a:gd name="adj1" fmla="val 17043668"/>
                <a:gd name="adj2" fmla="val 21055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9012662-8C36-AA44-3970-EEC18DBAFFC5}"/>
                    </a:ext>
                  </a:extLst>
                </p:cNvPr>
                <p:cNvSpPr txBox="1"/>
                <p:nvPr/>
              </p:nvSpPr>
              <p:spPr>
                <a:xfrm>
                  <a:off x="8648855" y="3417636"/>
                  <a:ext cx="1777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9012662-8C36-AA44-3970-EEC18DBAF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55" y="3417636"/>
                  <a:ext cx="177741" cy="246221"/>
                </a:xfrm>
                <a:prstGeom prst="rect">
                  <a:avLst/>
                </a:prstGeom>
                <a:blipFill>
                  <a:blip r:embed="rId33"/>
                  <a:stretch>
                    <a:fillRect l="-37931" r="-37931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19350C6D-C487-38FB-6350-5247CF809154}"/>
                </a:ext>
              </a:extLst>
            </p:cNvPr>
            <p:cNvSpPr/>
            <p:nvPr/>
          </p:nvSpPr>
          <p:spPr>
            <a:xfrm rot="7635202">
              <a:off x="8374317" y="3248408"/>
              <a:ext cx="248138" cy="237328"/>
            </a:xfrm>
            <a:prstGeom prst="arc">
              <a:avLst>
                <a:gd name="adj1" fmla="val 16400666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7828ECD-0DF1-6E2C-3A4D-D7612E8226DB}"/>
                    </a:ext>
                  </a:extLst>
                </p:cNvPr>
                <p:cNvSpPr txBox="1"/>
                <p:nvPr/>
              </p:nvSpPr>
              <p:spPr>
                <a:xfrm rot="20115424">
                  <a:off x="8561512" y="4900944"/>
                  <a:ext cx="58875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func>
                          <m:func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nor/>
                              </m:rPr>
                              <a:rPr lang="en-US" sz="1400" dirty="0"/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7828ECD-0DF1-6E2C-3A4D-D7612E822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115424">
                  <a:off x="8561512" y="4900944"/>
                  <a:ext cx="588751" cy="215444"/>
                </a:xfrm>
                <a:prstGeom prst="rect">
                  <a:avLst/>
                </a:prstGeom>
                <a:blipFill>
                  <a:blip r:embed="rId34"/>
                  <a:stretch>
                    <a:fillRect l="-2913" b="-121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98D6B83-2A7B-3E3B-1EC6-6DB40CD13524}"/>
                    </a:ext>
                  </a:extLst>
                </p:cNvPr>
                <p:cNvSpPr txBox="1"/>
                <p:nvPr/>
              </p:nvSpPr>
              <p:spPr>
                <a:xfrm rot="4009807">
                  <a:off x="8518438" y="4090702"/>
                  <a:ext cx="6111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func>
                          <m:func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nor/>
                              </m:rPr>
                              <a:rPr lang="en-US" sz="1400" dirty="0"/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98D6B83-2A7B-3E3B-1EC6-6DB40CD13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09807">
                  <a:off x="8518438" y="4090702"/>
                  <a:ext cx="611193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13699" t="-2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4206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6D14015F-C610-CA14-DD1A-827951F32F90}"/>
              </a:ext>
            </a:extLst>
          </p:cNvPr>
          <p:cNvGrpSpPr/>
          <p:nvPr/>
        </p:nvGrpSpPr>
        <p:grpSpPr>
          <a:xfrm>
            <a:off x="7407855" y="4184690"/>
            <a:ext cx="4784145" cy="2727546"/>
            <a:chOff x="7407855" y="4184690"/>
            <a:chExt cx="4784145" cy="2727546"/>
          </a:xfrm>
        </p:grpSpPr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D97B2B6E-48BF-DF56-316D-44DF8C879D68}"/>
                </a:ext>
              </a:extLst>
            </p:cNvPr>
            <p:cNvSpPr/>
            <p:nvPr/>
          </p:nvSpPr>
          <p:spPr>
            <a:xfrm rot="10800000" flipV="1">
              <a:off x="7407855" y="4488097"/>
              <a:ext cx="4784145" cy="2369903"/>
            </a:xfrm>
            <a:prstGeom prst="rt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accent3">
                    <a:lumMod val="89000"/>
                    <a:lumOff val="1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59D6FB-3952-3AA4-94AD-DAF8A4F18041}"/>
                </a:ext>
              </a:extLst>
            </p:cNvPr>
            <p:cNvSpPr/>
            <p:nvPr/>
          </p:nvSpPr>
          <p:spPr>
            <a:xfrm rot="9190691" flipV="1">
              <a:off x="9523534" y="5110791"/>
              <a:ext cx="1197194" cy="38061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D5A89E5-2E58-B20E-D4A9-95A977506CC3}"/>
                </a:ext>
              </a:extLst>
            </p:cNvPr>
            <p:cNvCxnSpPr/>
            <p:nvPr/>
          </p:nvCxnSpPr>
          <p:spPr>
            <a:xfrm>
              <a:off x="10192129" y="5319800"/>
              <a:ext cx="0" cy="123389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58A9A5-5580-0D0F-0A02-678D9C345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3713" y="4277655"/>
              <a:ext cx="853912" cy="105845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6DD826-CE01-6218-F521-841934DFD7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4177" y="4378194"/>
              <a:ext cx="17625" cy="99141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9BA534-1159-44FB-4030-9EF3E9A305D1}"/>
                    </a:ext>
                  </a:extLst>
                </p:cNvPr>
                <p:cNvSpPr txBox="1"/>
                <p:nvPr/>
              </p:nvSpPr>
              <p:spPr>
                <a:xfrm>
                  <a:off x="10673032" y="4184690"/>
                  <a:ext cx="246862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9BA534-1159-44FB-4030-9EF3E9A30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3032" y="4184690"/>
                  <a:ext cx="246862" cy="310598"/>
                </a:xfrm>
                <a:prstGeom prst="rect">
                  <a:avLst/>
                </a:prstGeom>
                <a:blipFill>
                  <a:blip r:embed="rId2"/>
                  <a:stretch>
                    <a:fillRect l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4E4741-A8E4-B600-DBC6-51B492E81081}"/>
                    </a:ext>
                  </a:extLst>
                </p:cNvPr>
                <p:cNvSpPr txBox="1"/>
                <p:nvPr/>
              </p:nvSpPr>
              <p:spPr>
                <a:xfrm>
                  <a:off x="9877371" y="6148936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4E4741-A8E4-B600-DBC6-51B492E81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7371" y="6148936"/>
                  <a:ext cx="24686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3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EC1A3945-1EC5-1DC2-29AF-84BC29276DDE}"/>
                </a:ext>
              </a:extLst>
            </p:cNvPr>
            <p:cNvSpPr/>
            <p:nvPr/>
          </p:nvSpPr>
          <p:spPr>
            <a:xfrm rot="2456778">
              <a:off x="7619275" y="6566504"/>
              <a:ext cx="361479" cy="345732"/>
            </a:xfrm>
            <a:prstGeom prst="arc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D5CE1D7-CFAC-B95E-C2BA-0D3FBB16BF89}"/>
                    </a:ext>
                  </a:extLst>
                </p:cNvPr>
                <p:cNvSpPr txBox="1"/>
                <p:nvPr/>
              </p:nvSpPr>
              <p:spPr>
                <a:xfrm>
                  <a:off x="8017351" y="6465698"/>
                  <a:ext cx="2625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D5CE1D7-CFAC-B95E-C2BA-0D3FBB16B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7351" y="6465698"/>
                  <a:ext cx="2625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953" r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DB93DD95-7186-95DB-0020-C938A06B1FFF}"/>
                </a:ext>
              </a:extLst>
            </p:cNvPr>
            <p:cNvSpPr/>
            <p:nvPr/>
          </p:nvSpPr>
          <p:spPr>
            <a:xfrm rot="18266807">
              <a:off x="10043273" y="5000341"/>
              <a:ext cx="180998" cy="173113"/>
            </a:xfrm>
            <a:prstGeom prst="arc">
              <a:avLst>
                <a:gd name="adj1" fmla="val 16400666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D62468-FF3A-1062-AC79-69A5EAFD3C60}"/>
                    </a:ext>
                  </a:extLst>
                </p:cNvPr>
                <p:cNvSpPr txBox="1"/>
                <p:nvPr/>
              </p:nvSpPr>
              <p:spPr>
                <a:xfrm>
                  <a:off x="10026229" y="4751316"/>
                  <a:ext cx="164532" cy="2308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D62468-FF3A-1062-AC79-69A5EAFD3C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6229" y="4751316"/>
                  <a:ext cx="164532" cy="230832"/>
                </a:xfrm>
                <a:prstGeom prst="rect">
                  <a:avLst/>
                </a:prstGeom>
                <a:blipFill>
                  <a:blip r:embed="rId5"/>
                  <a:stretch>
                    <a:fillRect l="-14815" r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B6DB640-BC52-7906-DD97-0487A6E24A16}"/>
                    </a:ext>
                  </a:extLst>
                </p:cNvPr>
                <p:cNvSpPr txBox="1"/>
                <p:nvPr/>
              </p:nvSpPr>
              <p:spPr>
                <a:xfrm>
                  <a:off x="10720544" y="4608419"/>
                  <a:ext cx="19935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B6DB640-BC52-7906-DD97-0487A6E24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0544" y="4608419"/>
                  <a:ext cx="199350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31250" r="-28125" b="-3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BBE8191-D531-60A3-571C-77C7FEDFFE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7736" y="4308985"/>
              <a:ext cx="437325" cy="102712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88B72A1-0F82-6722-3F6A-E7AD1879FFF8}"/>
                    </a:ext>
                  </a:extLst>
                </p:cNvPr>
                <p:cNvSpPr txBox="1"/>
                <p:nvPr/>
              </p:nvSpPr>
              <p:spPr>
                <a:xfrm>
                  <a:off x="9495105" y="4357710"/>
                  <a:ext cx="274114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88B72A1-0F82-6722-3F6A-E7AD1879F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5105" y="4357710"/>
                  <a:ext cx="274114" cy="310598"/>
                </a:xfrm>
                <a:prstGeom prst="rect">
                  <a:avLst/>
                </a:prstGeom>
                <a:blipFill>
                  <a:blip r:embed="rId7"/>
                  <a:stretch>
                    <a:fillRect l="-22222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80631E-63A4-65A6-2839-A2315E7499C4}"/>
                </a:ext>
              </a:extLst>
            </p:cNvPr>
            <p:cNvCxnSpPr>
              <a:cxnSpLocks/>
            </p:cNvCxnSpPr>
            <p:nvPr/>
          </p:nvCxnSpPr>
          <p:spPr>
            <a:xfrm>
              <a:off x="10550209" y="4882561"/>
              <a:ext cx="5135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5B60B5-D00F-C4F6-3861-1E12A1181DAF}"/>
                </a:ext>
              </a:extLst>
            </p:cNvPr>
            <p:cNvGrpSpPr/>
            <p:nvPr/>
          </p:nvGrpSpPr>
          <p:grpSpPr>
            <a:xfrm rot="16964207">
              <a:off x="10461148" y="4702159"/>
              <a:ext cx="260072" cy="283963"/>
              <a:chOff x="5700944" y="2097363"/>
              <a:chExt cx="187520" cy="204746"/>
            </a:xfrm>
          </p:grpSpPr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57A2052D-1168-7E48-D28C-B986C344CBE4}"/>
                  </a:ext>
                </a:extLst>
              </p:cNvPr>
              <p:cNvSpPr/>
              <p:nvPr/>
            </p:nvSpPr>
            <p:spPr>
              <a:xfrm rot="5924543">
                <a:off x="5711409" y="2125053"/>
                <a:ext cx="180998" cy="173113"/>
              </a:xfrm>
              <a:prstGeom prst="arc">
                <a:avLst>
                  <a:gd name="adj1" fmla="val 16400666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981117A2-4B73-73C5-87BB-73101BC5078D}"/>
                  </a:ext>
                </a:extLst>
              </p:cNvPr>
              <p:cNvSpPr/>
              <p:nvPr/>
            </p:nvSpPr>
            <p:spPr>
              <a:xfrm rot="5924543">
                <a:off x="5697002" y="2101305"/>
                <a:ext cx="180998" cy="173113"/>
              </a:xfrm>
              <a:prstGeom prst="arc">
                <a:avLst>
                  <a:gd name="adj1" fmla="val 17043668"/>
                  <a:gd name="adj2" fmla="val 21055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F7D4EBE-CA1A-5499-96F8-932DC5257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9003" y="5301099"/>
              <a:ext cx="1200969" cy="57031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A69711D-EE9E-C7A5-6290-CEBEE2FDF3D7}"/>
                    </a:ext>
                  </a:extLst>
                </p:cNvPr>
                <p:cNvSpPr txBox="1"/>
                <p:nvPr/>
              </p:nvSpPr>
              <p:spPr>
                <a:xfrm>
                  <a:off x="8925926" y="5416660"/>
                  <a:ext cx="413318" cy="3391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𝑓𝑟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A69711D-EE9E-C7A5-6290-CEBEE2FDF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926" y="5416660"/>
                  <a:ext cx="413318" cy="339195"/>
                </a:xfrm>
                <a:prstGeom prst="rect">
                  <a:avLst/>
                </a:prstGeom>
                <a:blipFill>
                  <a:blip r:embed="rId8"/>
                  <a:stretch>
                    <a:fillRect l="-11765" b="-2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A125D86-7D86-9435-6451-D9B396DD781A}"/>
              </a:ext>
            </a:extLst>
          </p:cNvPr>
          <p:cNvGrpSpPr/>
          <p:nvPr/>
        </p:nvGrpSpPr>
        <p:grpSpPr>
          <a:xfrm>
            <a:off x="198246" y="158393"/>
            <a:ext cx="4305300" cy="3311314"/>
            <a:chOff x="3992033" y="1946486"/>
            <a:chExt cx="4305300" cy="331131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FBC769B-8D2A-E5A0-A6FE-F0BAF0CB44DF}"/>
                </a:ext>
              </a:extLst>
            </p:cNvPr>
            <p:cNvSpPr/>
            <p:nvPr/>
          </p:nvSpPr>
          <p:spPr>
            <a:xfrm>
              <a:off x="4013200" y="1946486"/>
              <a:ext cx="4284133" cy="1164166"/>
            </a:xfrm>
            <a:custGeom>
              <a:avLst/>
              <a:gdLst>
                <a:gd name="connsiteX0" fmla="*/ 4233 w 4284133"/>
                <a:gd name="connsiteY0" fmla="*/ 241300 h 1164166"/>
                <a:gd name="connsiteX1" fmla="*/ 359833 w 4284133"/>
                <a:gd name="connsiteY1" fmla="*/ 245533 h 1164166"/>
                <a:gd name="connsiteX2" fmla="*/ 122767 w 4284133"/>
                <a:gd name="connsiteY2" fmla="*/ 105833 h 1164166"/>
                <a:gd name="connsiteX3" fmla="*/ 207433 w 4284133"/>
                <a:gd name="connsiteY3" fmla="*/ 0 h 1164166"/>
                <a:gd name="connsiteX4" fmla="*/ 2396067 w 4284133"/>
                <a:gd name="connsiteY4" fmla="*/ 16933 h 1164166"/>
                <a:gd name="connsiteX5" fmla="*/ 3623733 w 4284133"/>
                <a:gd name="connsiteY5" fmla="*/ 512233 h 1164166"/>
                <a:gd name="connsiteX6" fmla="*/ 4284133 w 4284133"/>
                <a:gd name="connsiteY6" fmla="*/ 579966 h 1164166"/>
                <a:gd name="connsiteX7" fmla="*/ 3657600 w 4284133"/>
                <a:gd name="connsiteY7" fmla="*/ 677333 h 1164166"/>
                <a:gd name="connsiteX8" fmla="*/ 2417233 w 4284133"/>
                <a:gd name="connsiteY8" fmla="*/ 1164166 h 1164166"/>
                <a:gd name="connsiteX9" fmla="*/ 190500 w 4284133"/>
                <a:gd name="connsiteY9" fmla="*/ 1159933 h 1164166"/>
                <a:gd name="connsiteX10" fmla="*/ 118533 w 4284133"/>
                <a:gd name="connsiteY10" fmla="*/ 1041400 h 1164166"/>
                <a:gd name="connsiteX11" fmla="*/ 406400 w 4284133"/>
                <a:gd name="connsiteY11" fmla="*/ 876300 h 1164166"/>
                <a:gd name="connsiteX12" fmla="*/ 0 w 4284133"/>
                <a:gd name="connsiteY12" fmla="*/ 880533 h 1164166"/>
                <a:gd name="connsiteX13" fmla="*/ 4233 w 4284133"/>
                <a:gd name="connsiteY13" fmla="*/ 241300 h 116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84133" h="1164166">
                  <a:moveTo>
                    <a:pt x="4233" y="241300"/>
                  </a:moveTo>
                  <a:lnTo>
                    <a:pt x="359833" y="245533"/>
                  </a:lnTo>
                  <a:lnTo>
                    <a:pt x="122767" y="105833"/>
                  </a:lnTo>
                  <a:lnTo>
                    <a:pt x="207433" y="0"/>
                  </a:lnTo>
                  <a:lnTo>
                    <a:pt x="2396067" y="16933"/>
                  </a:lnTo>
                  <a:lnTo>
                    <a:pt x="3623733" y="512233"/>
                  </a:lnTo>
                  <a:lnTo>
                    <a:pt x="4284133" y="579966"/>
                  </a:lnTo>
                  <a:lnTo>
                    <a:pt x="3657600" y="677333"/>
                  </a:lnTo>
                  <a:lnTo>
                    <a:pt x="2417233" y="1164166"/>
                  </a:lnTo>
                  <a:lnTo>
                    <a:pt x="190500" y="1159933"/>
                  </a:lnTo>
                  <a:lnTo>
                    <a:pt x="118533" y="1041400"/>
                  </a:lnTo>
                  <a:lnTo>
                    <a:pt x="406400" y="876300"/>
                  </a:lnTo>
                  <a:lnTo>
                    <a:pt x="0" y="880533"/>
                  </a:lnTo>
                  <a:lnTo>
                    <a:pt x="4233" y="241300"/>
                  </a:lnTo>
                  <a:close/>
                </a:path>
              </a:pathLst>
            </a:custGeom>
            <a:solidFill>
              <a:srgbClr val="7030A0">
                <a:alpha val="20000"/>
              </a:srgb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37A545-D7CD-1B56-1568-8DB4B91227D2}"/>
                </a:ext>
              </a:extLst>
            </p:cNvPr>
            <p:cNvSpPr/>
            <p:nvPr/>
          </p:nvSpPr>
          <p:spPr>
            <a:xfrm>
              <a:off x="3992033" y="3708400"/>
              <a:ext cx="4284133" cy="1164166"/>
            </a:xfrm>
            <a:custGeom>
              <a:avLst/>
              <a:gdLst>
                <a:gd name="connsiteX0" fmla="*/ 4233 w 4284133"/>
                <a:gd name="connsiteY0" fmla="*/ 241300 h 1164166"/>
                <a:gd name="connsiteX1" fmla="*/ 359833 w 4284133"/>
                <a:gd name="connsiteY1" fmla="*/ 245533 h 1164166"/>
                <a:gd name="connsiteX2" fmla="*/ 122767 w 4284133"/>
                <a:gd name="connsiteY2" fmla="*/ 105833 h 1164166"/>
                <a:gd name="connsiteX3" fmla="*/ 207433 w 4284133"/>
                <a:gd name="connsiteY3" fmla="*/ 0 h 1164166"/>
                <a:gd name="connsiteX4" fmla="*/ 2396067 w 4284133"/>
                <a:gd name="connsiteY4" fmla="*/ 16933 h 1164166"/>
                <a:gd name="connsiteX5" fmla="*/ 3623733 w 4284133"/>
                <a:gd name="connsiteY5" fmla="*/ 512233 h 1164166"/>
                <a:gd name="connsiteX6" fmla="*/ 4284133 w 4284133"/>
                <a:gd name="connsiteY6" fmla="*/ 579966 h 1164166"/>
                <a:gd name="connsiteX7" fmla="*/ 3657600 w 4284133"/>
                <a:gd name="connsiteY7" fmla="*/ 677333 h 1164166"/>
                <a:gd name="connsiteX8" fmla="*/ 2417233 w 4284133"/>
                <a:gd name="connsiteY8" fmla="*/ 1164166 h 1164166"/>
                <a:gd name="connsiteX9" fmla="*/ 190500 w 4284133"/>
                <a:gd name="connsiteY9" fmla="*/ 1159933 h 1164166"/>
                <a:gd name="connsiteX10" fmla="*/ 118533 w 4284133"/>
                <a:gd name="connsiteY10" fmla="*/ 1041400 h 1164166"/>
                <a:gd name="connsiteX11" fmla="*/ 406400 w 4284133"/>
                <a:gd name="connsiteY11" fmla="*/ 876300 h 1164166"/>
                <a:gd name="connsiteX12" fmla="*/ 0 w 4284133"/>
                <a:gd name="connsiteY12" fmla="*/ 880533 h 1164166"/>
                <a:gd name="connsiteX13" fmla="*/ 4233 w 4284133"/>
                <a:gd name="connsiteY13" fmla="*/ 241300 h 116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84133" h="1164166">
                  <a:moveTo>
                    <a:pt x="4233" y="241300"/>
                  </a:moveTo>
                  <a:lnTo>
                    <a:pt x="359833" y="245533"/>
                  </a:lnTo>
                  <a:lnTo>
                    <a:pt x="122767" y="105833"/>
                  </a:lnTo>
                  <a:lnTo>
                    <a:pt x="207433" y="0"/>
                  </a:lnTo>
                  <a:lnTo>
                    <a:pt x="2396067" y="16933"/>
                  </a:lnTo>
                  <a:lnTo>
                    <a:pt x="3623733" y="512233"/>
                  </a:lnTo>
                  <a:lnTo>
                    <a:pt x="4284133" y="579966"/>
                  </a:lnTo>
                  <a:lnTo>
                    <a:pt x="3657600" y="677333"/>
                  </a:lnTo>
                  <a:lnTo>
                    <a:pt x="2417233" y="1164166"/>
                  </a:lnTo>
                  <a:lnTo>
                    <a:pt x="190500" y="1159933"/>
                  </a:lnTo>
                  <a:lnTo>
                    <a:pt x="118533" y="1041400"/>
                  </a:lnTo>
                  <a:lnTo>
                    <a:pt x="406400" y="876300"/>
                  </a:lnTo>
                  <a:lnTo>
                    <a:pt x="0" y="880533"/>
                  </a:lnTo>
                  <a:lnTo>
                    <a:pt x="4233" y="241300"/>
                  </a:lnTo>
                  <a:close/>
                </a:path>
              </a:pathLst>
            </a:custGeom>
            <a:solidFill>
              <a:srgbClr val="00B050">
                <a:alpha val="74000"/>
              </a:srgbClr>
            </a:solidFill>
            <a:ln w="31750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 descr="A white and red airplane&#10;&#10;Description automatically generated">
              <a:extLst>
                <a:ext uri="{FF2B5EF4-FFF2-40B4-BE49-F238E27FC236}">
                  <a16:creationId xmlns:a16="http://schemas.microsoft.com/office/drawing/2014/main" id="{8A953099-E2CE-77DA-A4AC-0794E7720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770" b="97777" l="6424" r="93526">
                          <a14:foregroundMark x1="49064" y1="4810" x2="54173" y2="11277"/>
                          <a14:foregroundMark x1="6424" y1="53153" x2="15933" y2="49070"/>
                          <a14:foregroundMark x1="89884" y1="51293" x2="93576" y2="52951"/>
                          <a14:foregroundMark x1="40263" y1="92239" x2="50228" y2="88319"/>
                          <a14:foregroundMark x1="51644" y1="88884" x2="59282" y2="92765"/>
                          <a14:foregroundMark x1="72028" y1="95190" x2="72484" y2="96281"/>
                          <a14:foregroundMark x1="30046" y1="95918" x2="37279" y2="94462"/>
                          <a14:foregroundMark x1="49317" y1="95756" x2="50025" y2="97413"/>
                          <a14:foregroundMark x1="25898" y1="96686" x2="29843" y2="94058"/>
                          <a14:foregroundMark x1="74355" y1="97049" x2="73192" y2="97777"/>
                          <a14:foregroundMark x1="45675" y1="85489" x2="43096" y2="86378"/>
                          <a14:foregroundMark x1="26657" y1="95109" x2="43349" y2="86419"/>
                          <a14:foregroundMark x1="43349" y1="86419" x2="27871" y2="93573"/>
                          <a14:foregroundMark x1="69449" y1="35691" x2="67779" y2="34964"/>
                          <a14:foregroundMark x1="32473" y1="34721" x2="29337" y2="351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89233" y="3460751"/>
              <a:ext cx="880534" cy="1659466"/>
            </a:xfrm>
            <a:prstGeom prst="rect">
              <a:avLst/>
            </a:prstGeom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7BBA92F-DB1D-B546-E879-5B9AAB9B16E9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3992033" y="4290484"/>
              <a:ext cx="260773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069A456-90E8-2312-A5E8-E7A47C572EAF}"/>
                </a:ext>
              </a:extLst>
            </p:cNvPr>
            <p:cNvCxnSpPr>
              <a:cxnSpLocks/>
            </p:cNvCxnSpPr>
            <p:nvPr/>
          </p:nvCxnSpPr>
          <p:spPr>
            <a:xfrm>
              <a:off x="7670800" y="2793364"/>
              <a:ext cx="56726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7AD08AA-2BE2-9F95-200E-97B17BD7CE2F}"/>
                </a:ext>
              </a:extLst>
            </p:cNvPr>
            <p:cNvCxnSpPr>
              <a:cxnSpLocks/>
              <a:stCxn id="45" idx="7"/>
            </p:cNvCxnSpPr>
            <p:nvPr/>
          </p:nvCxnSpPr>
          <p:spPr>
            <a:xfrm>
              <a:off x="7670800" y="2623819"/>
              <a:ext cx="0" cy="59690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205F70-4A2E-6B89-15AC-ED5632C33EF4}"/>
                </a:ext>
              </a:extLst>
            </p:cNvPr>
            <p:cNvCxnSpPr>
              <a:cxnSpLocks/>
            </p:cNvCxnSpPr>
            <p:nvPr/>
          </p:nvCxnSpPr>
          <p:spPr>
            <a:xfrm>
              <a:off x="8238066" y="2528569"/>
              <a:ext cx="0" cy="90043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C70592-0A1F-A99F-C25A-DF7A555FB3B9}"/>
                    </a:ext>
                  </a:extLst>
                </p:cNvPr>
                <p:cNvSpPr txBox="1"/>
                <p:nvPr/>
              </p:nvSpPr>
              <p:spPr>
                <a:xfrm>
                  <a:off x="7731377" y="2808330"/>
                  <a:ext cx="5377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C70592-0A1F-A99F-C25A-DF7A555FB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377" y="2808330"/>
                  <a:ext cx="53777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0227" r="-681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426BF28-A69C-A108-F173-111B432111F7}"/>
                </a:ext>
              </a:extLst>
            </p:cNvPr>
            <p:cNvCxnSpPr>
              <a:cxnSpLocks/>
            </p:cNvCxnSpPr>
            <p:nvPr/>
          </p:nvCxnSpPr>
          <p:spPr>
            <a:xfrm>
              <a:off x="4013200" y="2484176"/>
              <a:ext cx="0" cy="90043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B09046C-BCC5-8695-7B28-498AEA9A6043}"/>
                </a:ext>
              </a:extLst>
            </p:cNvPr>
            <p:cNvCxnSpPr>
              <a:cxnSpLocks/>
            </p:cNvCxnSpPr>
            <p:nvPr/>
          </p:nvCxnSpPr>
          <p:spPr>
            <a:xfrm>
              <a:off x="4013200" y="3325068"/>
              <a:ext cx="422486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D84F2E7-DE7D-B7E5-FC61-959DD1D0C247}"/>
                    </a:ext>
                  </a:extLst>
                </p:cNvPr>
                <p:cNvSpPr txBox="1"/>
                <p:nvPr/>
              </p:nvSpPr>
              <p:spPr>
                <a:xfrm>
                  <a:off x="5879593" y="3097952"/>
                  <a:ext cx="47481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160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𝑠𝑚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D84F2E7-DE7D-B7E5-FC61-959DD1D0C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593" y="3097952"/>
                  <a:ext cx="474810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10256" r="-5128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C3BFF55-F5EE-FDAD-EC9A-55FD8B177BE7}"/>
                </a:ext>
              </a:extLst>
            </p:cNvPr>
            <p:cNvCxnSpPr>
              <a:cxnSpLocks/>
            </p:cNvCxnSpPr>
            <p:nvPr/>
          </p:nvCxnSpPr>
          <p:spPr>
            <a:xfrm>
              <a:off x="3992033" y="4143642"/>
              <a:ext cx="0" cy="111415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F1CDB3B-ED27-C471-0340-AD328AD48528}"/>
                </a:ext>
              </a:extLst>
            </p:cNvPr>
            <p:cNvCxnSpPr>
              <a:cxnSpLocks/>
            </p:cNvCxnSpPr>
            <p:nvPr/>
          </p:nvCxnSpPr>
          <p:spPr>
            <a:xfrm>
              <a:off x="8258392" y="4290483"/>
              <a:ext cx="0" cy="90043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DE2051-7491-B631-FD95-4D0301EC33BA}"/>
                </a:ext>
              </a:extLst>
            </p:cNvPr>
            <p:cNvCxnSpPr>
              <a:cxnSpLocks/>
            </p:cNvCxnSpPr>
            <p:nvPr/>
          </p:nvCxnSpPr>
          <p:spPr>
            <a:xfrm>
              <a:off x="7822359" y="4357369"/>
              <a:ext cx="0" cy="48133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4B9AE7F-4C62-88E9-3D9F-CCE5198EA293}"/>
                </a:ext>
              </a:extLst>
            </p:cNvPr>
            <p:cNvCxnSpPr>
              <a:cxnSpLocks/>
            </p:cNvCxnSpPr>
            <p:nvPr/>
          </p:nvCxnSpPr>
          <p:spPr>
            <a:xfrm>
              <a:off x="3992033" y="5170802"/>
              <a:ext cx="422486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8667F02-8A3B-705B-A8CB-925B0A18D6AE}"/>
                    </a:ext>
                  </a:extLst>
                </p:cNvPr>
                <p:cNvSpPr txBox="1"/>
                <p:nvPr/>
              </p:nvSpPr>
              <p:spPr>
                <a:xfrm>
                  <a:off x="5710853" y="4924581"/>
                  <a:ext cx="49404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160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8667F02-8A3B-705B-A8CB-925B0A18D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0853" y="4924581"/>
                  <a:ext cx="49404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9756" r="-3659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56F60C9-126C-F9BA-ED13-F63DCC7C43A4}"/>
                </a:ext>
              </a:extLst>
            </p:cNvPr>
            <p:cNvCxnSpPr>
              <a:cxnSpLocks/>
            </p:cNvCxnSpPr>
            <p:nvPr/>
          </p:nvCxnSpPr>
          <p:spPr>
            <a:xfrm>
              <a:off x="7822359" y="4545964"/>
              <a:ext cx="43603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2F00CF-76F7-D636-5190-8E229074A2A2}"/>
                    </a:ext>
                  </a:extLst>
                </p:cNvPr>
                <p:cNvSpPr txBox="1"/>
                <p:nvPr/>
              </p:nvSpPr>
              <p:spPr>
                <a:xfrm>
                  <a:off x="7799939" y="4548470"/>
                  <a:ext cx="43268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2F00CF-76F7-D636-5190-8E229074A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9939" y="4548470"/>
                  <a:ext cx="43268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8451" r="-4225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73F1EB7-5A80-0E0E-6DA8-E6E5CB0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11626" y="3708400"/>
              <a:ext cx="0" cy="6174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56347D-156C-FDEC-334A-1FAA89E1E4D9}"/>
                </a:ext>
              </a:extLst>
            </p:cNvPr>
            <p:cNvCxnSpPr>
              <a:cxnSpLocks/>
            </p:cNvCxnSpPr>
            <p:nvPr/>
          </p:nvCxnSpPr>
          <p:spPr>
            <a:xfrm>
              <a:off x="8256275" y="3708400"/>
              <a:ext cx="0" cy="6174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B701A8D-7552-9D9D-66CE-EBEB17698B8A}"/>
                </a:ext>
              </a:extLst>
            </p:cNvPr>
            <p:cNvCxnSpPr>
              <a:cxnSpLocks/>
            </p:cNvCxnSpPr>
            <p:nvPr/>
          </p:nvCxnSpPr>
          <p:spPr>
            <a:xfrm>
              <a:off x="6599767" y="3848944"/>
              <a:ext cx="165650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040C6FD-454C-C9C2-B7F9-F0FD5AF7F826}"/>
                    </a:ext>
                  </a:extLst>
                </p:cNvPr>
                <p:cNvSpPr txBox="1"/>
                <p:nvPr/>
              </p:nvSpPr>
              <p:spPr>
                <a:xfrm>
                  <a:off x="7200394" y="3621622"/>
                  <a:ext cx="43268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140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u-RU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040C6FD-454C-C9C2-B7F9-F0FD5AF7F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394" y="3621622"/>
                  <a:ext cx="43268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8451" r="-2817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44281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F4DB17-9DF4-BEF9-BE55-76A7D4F03255}"/>
              </a:ext>
            </a:extLst>
          </p:cNvPr>
          <p:cNvCxnSpPr>
            <a:cxnSpLocks/>
          </p:cNvCxnSpPr>
          <p:nvPr/>
        </p:nvCxnSpPr>
        <p:spPr>
          <a:xfrm flipV="1">
            <a:off x="1709947" y="2312615"/>
            <a:ext cx="318917" cy="819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687A74-A5F8-17B0-BCAA-2C41117C231D}"/>
              </a:ext>
            </a:extLst>
          </p:cNvPr>
          <p:cNvCxnSpPr>
            <a:cxnSpLocks/>
          </p:cNvCxnSpPr>
          <p:nvPr/>
        </p:nvCxnSpPr>
        <p:spPr>
          <a:xfrm>
            <a:off x="982302" y="689805"/>
            <a:ext cx="0" cy="16964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26B5F1-1FC0-2785-E432-A7B06EDECDE2}"/>
              </a:ext>
            </a:extLst>
          </p:cNvPr>
          <p:cNvCxnSpPr>
            <a:cxnSpLocks/>
            <a:stCxn id="2" idx="2"/>
          </p:cNvCxnSpPr>
          <p:nvPr/>
        </p:nvCxnSpPr>
        <p:spPr>
          <a:xfrm flipH="1" flipV="1">
            <a:off x="1553975" y="1589095"/>
            <a:ext cx="449057" cy="706229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3007F0-703B-B952-CFD2-2F53F50B4654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982302" y="692707"/>
            <a:ext cx="1020731" cy="160261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F85124-9A58-F945-5935-1523DAFA434F}"/>
              </a:ext>
            </a:extLst>
          </p:cNvPr>
          <p:cNvCxnSpPr>
            <a:cxnSpLocks/>
          </p:cNvCxnSpPr>
          <p:nvPr/>
        </p:nvCxnSpPr>
        <p:spPr>
          <a:xfrm>
            <a:off x="2060389" y="2475513"/>
            <a:ext cx="0" cy="86827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ylinder 1">
            <a:extLst>
              <a:ext uri="{FF2B5EF4-FFF2-40B4-BE49-F238E27FC236}">
                <a16:creationId xmlns:a16="http://schemas.microsoft.com/office/drawing/2014/main" id="{5B39E830-4DBE-7583-C525-A3CE12E3C3F4}"/>
              </a:ext>
            </a:extLst>
          </p:cNvPr>
          <p:cNvSpPr/>
          <p:nvPr/>
        </p:nvSpPr>
        <p:spPr>
          <a:xfrm rot="3550459" flipV="1">
            <a:off x="1948456" y="1202795"/>
            <a:ext cx="223866" cy="2377299"/>
          </a:xfrm>
          <a:prstGeom prst="can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BFEDAF-1BEE-BD36-35F6-3B078C8F2A76}"/>
              </a:ext>
            </a:extLst>
          </p:cNvPr>
          <p:cNvCxnSpPr>
            <a:cxnSpLocks/>
          </p:cNvCxnSpPr>
          <p:nvPr/>
        </p:nvCxnSpPr>
        <p:spPr>
          <a:xfrm>
            <a:off x="2069301" y="1660744"/>
            <a:ext cx="0" cy="70521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665611-91EB-1869-5276-AFA1C60B548F}"/>
              </a:ext>
            </a:extLst>
          </p:cNvPr>
          <p:cNvCxnSpPr>
            <a:cxnSpLocks/>
          </p:cNvCxnSpPr>
          <p:nvPr/>
        </p:nvCxnSpPr>
        <p:spPr>
          <a:xfrm>
            <a:off x="2059893" y="2365961"/>
            <a:ext cx="73078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D14583-7D54-1561-B4AD-688429DE9C90}"/>
                  </a:ext>
                </a:extLst>
              </p:cNvPr>
              <p:cNvSpPr txBox="1"/>
              <p:nvPr/>
            </p:nvSpPr>
            <p:spPr>
              <a:xfrm>
                <a:off x="1064209" y="1035579"/>
                <a:ext cx="1432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D14583-7D54-1561-B4AD-688429DE9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209" y="1035579"/>
                <a:ext cx="143247" cy="307777"/>
              </a:xfrm>
              <a:prstGeom prst="rect">
                <a:avLst/>
              </a:prstGeom>
              <a:blipFill>
                <a:blip r:embed="rId2"/>
                <a:stretch>
                  <a:fillRect l="-47826" r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8CC7306C-F085-D700-0FF3-C2AB6DB281CD}"/>
              </a:ext>
            </a:extLst>
          </p:cNvPr>
          <p:cNvSpPr/>
          <p:nvPr/>
        </p:nvSpPr>
        <p:spPr>
          <a:xfrm rot="7635202">
            <a:off x="913806" y="756214"/>
            <a:ext cx="317376" cy="303549"/>
          </a:xfrm>
          <a:prstGeom prst="arc">
            <a:avLst>
              <a:gd name="adj1" fmla="val 16400666"/>
              <a:gd name="adj2" fmla="val 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7919FEAD-4E28-9F3A-6683-C961379AC2DF}"/>
              </a:ext>
            </a:extLst>
          </p:cNvPr>
          <p:cNvSpPr/>
          <p:nvPr/>
        </p:nvSpPr>
        <p:spPr>
          <a:xfrm rot="18286990">
            <a:off x="1821094" y="2017553"/>
            <a:ext cx="317376" cy="303549"/>
          </a:xfrm>
          <a:prstGeom prst="arc">
            <a:avLst>
              <a:gd name="adj1" fmla="val 16400666"/>
              <a:gd name="adj2" fmla="val 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7E08BD-6C3E-4602-CF8D-455B0C2E7368}"/>
                  </a:ext>
                </a:extLst>
              </p:cNvPr>
              <p:cNvSpPr txBox="1"/>
              <p:nvPr/>
            </p:nvSpPr>
            <p:spPr>
              <a:xfrm>
                <a:off x="1845327" y="1709253"/>
                <a:ext cx="1432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7E08BD-6C3E-4602-CF8D-455B0C2E7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27" y="1709253"/>
                <a:ext cx="143247" cy="307777"/>
              </a:xfrm>
              <a:prstGeom prst="rect">
                <a:avLst/>
              </a:prstGeom>
              <a:blipFill>
                <a:blip r:embed="rId3"/>
                <a:stretch>
                  <a:fillRect l="-47826" r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AB356D-249E-3BA6-3A09-652B1E907F2E}"/>
                  </a:ext>
                </a:extLst>
              </p:cNvPr>
              <p:cNvSpPr txBox="1"/>
              <p:nvPr/>
            </p:nvSpPr>
            <p:spPr>
              <a:xfrm>
                <a:off x="2510173" y="2386152"/>
                <a:ext cx="187432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AB356D-249E-3BA6-3A09-652B1E907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173" y="2386152"/>
                <a:ext cx="187432" cy="345159"/>
              </a:xfrm>
              <a:prstGeom prst="rect">
                <a:avLst/>
              </a:prstGeom>
              <a:blipFill>
                <a:blip r:embed="rId4"/>
                <a:stretch>
                  <a:fillRect l="-41935" t="-36842" r="-10000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50FECD-939D-E536-8A87-573B465C94D1}"/>
                  </a:ext>
                </a:extLst>
              </p:cNvPr>
              <p:cNvSpPr txBox="1"/>
              <p:nvPr/>
            </p:nvSpPr>
            <p:spPr>
              <a:xfrm>
                <a:off x="1653770" y="1404368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50FECD-939D-E536-8A87-573B465C9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70" y="1404368"/>
                <a:ext cx="215635" cy="345159"/>
              </a:xfrm>
              <a:prstGeom prst="rect">
                <a:avLst/>
              </a:prstGeom>
              <a:blipFill>
                <a:blip r:embed="rId5"/>
                <a:stretch>
                  <a:fillRect l="-25000" r="-2500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2D7092-4C71-4B5E-A469-CD65BA4962A9}"/>
                  </a:ext>
                </a:extLst>
              </p:cNvPr>
              <p:cNvSpPr txBox="1"/>
              <p:nvPr/>
            </p:nvSpPr>
            <p:spPr>
              <a:xfrm>
                <a:off x="2132871" y="3096662"/>
                <a:ext cx="4383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2D7092-4C71-4B5E-A469-CD65BA496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71" y="3096662"/>
                <a:ext cx="438325" cy="307777"/>
              </a:xfrm>
              <a:prstGeom prst="rect">
                <a:avLst/>
              </a:prstGeom>
              <a:blipFill>
                <a:blip r:embed="rId6"/>
                <a:stretch>
                  <a:fillRect l="-8333" t="-40000" r="-875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67F01C-0373-ED60-EDCE-022CF0292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57" y="1660744"/>
            <a:ext cx="2867425" cy="28674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4BB825-BB91-5F46-E30F-5CCD52E8733E}"/>
              </a:ext>
            </a:extLst>
          </p:cNvPr>
          <p:cNvCxnSpPr>
            <a:cxnSpLocks/>
          </p:cNvCxnSpPr>
          <p:nvPr/>
        </p:nvCxnSpPr>
        <p:spPr>
          <a:xfrm>
            <a:off x="8502055" y="3094456"/>
            <a:ext cx="0" cy="940684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5F4D2D-7317-EF63-7937-2ADFEEC6A66D}"/>
                  </a:ext>
                </a:extLst>
              </p:cNvPr>
              <p:cNvSpPr txBox="1"/>
              <p:nvPr/>
            </p:nvSpPr>
            <p:spPr>
              <a:xfrm>
                <a:off x="8580093" y="3693496"/>
                <a:ext cx="4383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5F4D2D-7317-EF63-7937-2ADFEEC6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093" y="3693496"/>
                <a:ext cx="438325" cy="307777"/>
              </a:xfrm>
              <a:prstGeom prst="rect">
                <a:avLst/>
              </a:prstGeom>
              <a:blipFill>
                <a:blip r:embed="rId8"/>
                <a:stretch>
                  <a:fillRect l="-6944" t="-40000" r="-88889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2380B188-45CC-A19E-FABC-1FF944769FC0}"/>
              </a:ext>
            </a:extLst>
          </p:cNvPr>
          <p:cNvSpPr/>
          <p:nvPr/>
        </p:nvSpPr>
        <p:spPr>
          <a:xfrm rot="4523809">
            <a:off x="8140337" y="2365861"/>
            <a:ext cx="1500652" cy="1240928"/>
          </a:xfrm>
          <a:prstGeom prst="arc">
            <a:avLst>
              <a:gd name="adj1" fmla="val 16200000"/>
              <a:gd name="adj2" fmla="val 19982908"/>
            </a:avLst>
          </a:prstGeom>
          <a:ln w="31750">
            <a:solidFill>
              <a:schemeClr val="tx1"/>
            </a:solidFill>
            <a:headEnd type="none" w="med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B9A6A6-7336-CDF9-8715-99D738F040E6}"/>
                  </a:ext>
                </a:extLst>
              </p:cNvPr>
              <p:cNvSpPr txBox="1"/>
              <p:nvPr/>
            </p:nvSpPr>
            <p:spPr>
              <a:xfrm>
                <a:off x="9459990" y="321818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B9A6A6-7336-CDF9-8715-99D738F04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990" y="321818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6818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A4B8C5-63D4-8400-125F-F972D269328D}"/>
              </a:ext>
            </a:extLst>
          </p:cNvPr>
          <p:cNvCxnSpPr>
            <a:cxnSpLocks/>
          </p:cNvCxnSpPr>
          <p:nvPr/>
        </p:nvCxnSpPr>
        <p:spPr>
          <a:xfrm flipV="1">
            <a:off x="7782439" y="2169327"/>
            <a:ext cx="0" cy="824358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B97369-170B-0671-1C3A-2A338FCDE0C4}"/>
                  </a:ext>
                </a:extLst>
              </p:cNvPr>
              <p:cNvSpPr txBox="1"/>
              <p:nvPr/>
            </p:nvSpPr>
            <p:spPr>
              <a:xfrm>
                <a:off x="7444087" y="2770881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B97369-170B-0671-1C3A-2A338FCDE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087" y="2770881"/>
                <a:ext cx="31290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E42544-8DC6-5F4D-530D-5F4944E54917}"/>
                  </a:ext>
                </a:extLst>
              </p:cNvPr>
              <p:cNvSpPr txBox="1"/>
              <p:nvPr/>
            </p:nvSpPr>
            <p:spPr>
              <a:xfrm>
                <a:off x="8530651" y="276728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E42544-8DC6-5F4D-530D-5F4944E54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51" y="2767283"/>
                <a:ext cx="332592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4BAA8309-1F10-50E2-7BCD-DEA2D4247697}"/>
              </a:ext>
            </a:extLst>
          </p:cNvPr>
          <p:cNvSpPr/>
          <p:nvPr/>
        </p:nvSpPr>
        <p:spPr>
          <a:xfrm>
            <a:off x="8469910" y="3031067"/>
            <a:ext cx="69255" cy="633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927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1292194B-0EF9-E102-044D-5C0F977B716B}"/>
              </a:ext>
            </a:extLst>
          </p:cNvPr>
          <p:cNvSpPr/>
          <p:nvPr/>
        </p:nvSpPr>
        <p:spPr>
          <a:xfrm rot="18797483">
            <a:off x="1546664" y="1248097"/>
            <a:ext cx="142977" cy="15196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3550A78-0D57-39D0-D081-9365DFE45193}"/>
              </a:ext>
            </a:extLst>
          </p:cNvPr>
          <p:cNvSpPr/>
          <p:nvPr/>
        </p:nvSpPr>
        <p:spPr>
          <a:xfrm>
            <a:off x="1893372" y="1179356"/>
            <a:ext cx="135575" cy="363836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4A1061-38E7-595F-B964-17FB9E581208}"/>
              </a:ext>
            </a:extLst>
          </p:cNvPr>
          <p:cNvSpPr/>
          <p:nvPr/>
        </p:nvSpPr>
        <p:spPr>
          <a:xfrm>
            <a:off x="2235229" y="233483"/>
            <a:ext cx="608533" cy="1088389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395CC2-855B-C09C-CFBA-97DBEEDE3867}"/>
              </a:ext>
            </a:extLst>
          </p:cNvPr>
          <p:cNvSpPr/>
          <p:nvPr/>
        </p:nvSpPr>
        <p:spPr>
          <a:xfrm>
            <a:off x="2391393" y="441985"/>
            <a:ext cx="320635" cy="59854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592344-00DC-3920-8DEB-E4DF42EB322F}"/>
              </a:ext>
            </a:extLst>
          </p:cNvPr>
          <p:cNvCxnSpPr>
            <a:cxnSpLocks/>
          </p:cNvCxnSpPr>
          <p:nvPr/>
        </p:nvCxnSpPr>
        <p:spPr>
          <a:xfrm>
            <a:off x="2452738" y="805063"/>
            <a:ext cx="589301" cy="42570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w="med" len="med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586B6D-2F1D-43AD-DB0A-4F34D6CA2E76}"/>
              </a:ext>
            </a:extLst>
          </p:cNvPr>
          <p:cNvCxnSpPr>
            <a:cxnSpLocks/>
          </p:cNvCxnSpPr>
          <p:nvPr/>
        </p:nvCxnSpPr>
        <p:spPr>
          <a:xfrm flipV="1">
            <a:off x="2235229" y="1235464"/>
            <a:ext cx="820826" cy="33273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w="med" len="med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ylinder 1">
            <a:extLst>
              <a:ext uri="{FF2B5EF4-FFF2-40B4-BE49-F238E27FC236}">
                <a16:creationId xmlns:a16="http://schemas.microsoft.com/office/drawing/2014/main" id="{960C8FC6-C04F-1F8A-9CC3-918E9F86DDD3}"/>
              </a:ext>
            </a:extLst>
          </p:cNvPr>
          <p:cNvSpPr/>
          <p:nvPr/>
        </p:nvSpPr>
        <p:spPr>
          <a:xfrm rot="3908004" flipV="1">
            <a:off x="1568762" y="-165014"/>
            <a:ext cx="112324" cy="2771764"/>
          </a:xfrm>
          <a:prstGeom prst="can">
            <a:avLst>
              <a:gd name="adj" fmla="val 3690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AAA03C-611E-AE07-997A-93833F05A439}"/>
              </a:ext>
            </a:extLst>
          </p:cNvPr>
          <p:cNvCxnSpPr>
            <a:cxnSpLocks/>
          </p:cNvCxnSpPr>
          <p:nvPr/>
        </p:nvCxnSpPr>
        <p:spPr>
          <a:xfrm>
            <a:off x="2350762" y="1665706"/>
            <a:ext cx="349466" cy="218083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5C94F9-B71E-B0A5-2822-DD7C773C4798}"/>
              </a:ext>
            </a:extLst>
          </p:cNvPr>
          <p:cNvCxnSpPr>
            <a:cxnSpLocks/>
          </p:cNvCxnSpPr>
          <p:nvPr/>
        </p:nvCxnSpPr>
        <p:spPr>
          <a:xfrm flipH="1">
            <a:off x="192489" y="1711397"/>
            <a:ext cx="392226" cy="175196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2A0A70-B3FF-8425-2B6A-0742EE190691}"/>
                  </a:ext>
                </a:extLst>
              </p:cNvPr>
              <p:cNvSpPr txBox="1"/>
              <p:nvPr/>
            </p:nvSpPr>
            <p:spPr>
              <a:xfrm>
                <a:off x="148376" y="1577598"/>
                <a:ext cx="148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2A0A70-B3FF-8425-2B6A-0742EE190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76" y="1577598"/>
                <a:ext cx="148374" cy="276999"/>
              </a:xfrm>
              <a:prstGeom prst="rect">
                <a:avLst/>
              </a:prstGeom>
              <a:blipFill>
                <a:blip r:embed="rId2"/>
                <a:stretch>
                  <a:fillRect l="-36000" r="-2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915DB6-2C39-D1D3-6AAC-3124F521FC53}"/>
                  </a:ext>
                </a:extLst>
              </p:cNvPr>
              <p:cNvSpPr txBox="1"/>
              <p:nvPr/>
            </p:nvSpPr>
            <p:spPr>
              <a:xfrm>
                <a:off x="2673202" y="1572897"/>
                <a:ext cx="148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915DB6-2C39-D1D3-6AAC-3124F521F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202" y="1572897"/>
                <a:ext cx="148374" cy="276999"/>
              </a:xfrm>
              <a:prstGeom prst="rect">
                <a:avLst/>
              </a:prstGeom>
              <a:blipFill>
                <a:blip r:embed="rId3"/>
                <a:stretch>
                  <a:fillRect l="-41667" r="-291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6DFD593A-ED28-885C-E6F0-468232A940D4}"/>
              </a:ext>
            </a:extLst>
          </p:cNvPr>
          <p:cNvSpPr/>
          <p:nvPr/>
        </p:nvSpPr>
        <p:spPr>
          <a:xfrm rot="3908004" flipH="1" flipV="1">
            <a:off x="3005244" y="1189728"/>
            <a:ext cx="73588" cy="794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5B1B35-7393-42D6-5BAD-308CA2E76ACF}"/>
                  </a:ext>
                </a:extLst>
              </p:cNvPr>
              <p:cNvSpPr txBox="1"/>
              <p:nvPr/>
            </p:nvSpPr>
            <p:spPr>
              <a:xfrm>
                <a:off x="2738430" y="825952"/>
                <a:ext cx="1617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5B1B35-7393-42D6-5BAD-308CA2E76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430" y="825952"/>
                <a:ext cx="161711" cy="246221"/>
              </a:xfrm>
              <a:prstGeom prst="rect">
                <a:avLst/>
              </a:prstGeom>
              <a:blipFill>
                <a:blip r:embed="rId4"/>
                <a:stretch>
                  <a:fillRect l="-14815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5C68DF-1BFD-901C-4289-E89D57CDCF4A}"/>
                  </a:ext>
                </a:extLst>
              </p:cNvPr>
              <p:cNvSpPr txBox="1"/>
              <p:nvPr/>
            </p:nvSpPr>
            <p:spPr>
              <a:xfrm>
                <a:off x="2678332" y="1305103"/>
                <a:ext cx="1654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5C68DF-1BFD-901C-4289-E89D57CDC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332" y="1305103"/>
                <a:ext cx="165430" cy="246221"/>
              </a:xfrm>
              <a:prstGeom prst="rect">
                <a:avLst/>
              </a:prstGeom>
              <a:blipFill>
                <a:blip r:embed="rId5"/>
                <a:stretch>
                  <a:fillRect l="-29630" r="-2592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6224DB-4F7C-AA8C-7030-6C13DD69207F}"/>
              </a:ext>
            </a:extLst>
          </p:cNvPr>
          <p:cNvCxnSpPr>
            <a:cxnSpLocks/>
          </p:cNvCxnSpPr>
          <p:nvPr/>
        </p:nvCxnSpPr>
        <p:spPr>
          <a:xfrm flipV="1">
            <a:off x="3038079" y="853819"/>
            <a:ext cx="0" cy="356928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9C066E-E84C-9EC4-714C-75EF4D456C12}"/>
              </a:ext>
            </a:extLst>
          </p:cNvPr>
          <p:cNvCxnSpPr>
            <a:cxnSpLocks/>
          </p:cNvCxnSpPr>
          <p:nvPr/>
        </p:nvCxnSpPr>
        <p:spPr>
          <a:xfrm flipV="1">
            <a:off x="3038079" y="496891"/>
            <a:ext cx="0" cy="356928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46C1A8-3F96-8807-2EF4-603CE9511BF0}"/>
              </a:ext>
            </a:extLst>
          </p:cNvPr>
          <p:cNvCxnSpPr>
            <a:cxnSpLocks/>
          </p:cNvCxnSpPr>
          <p:nvPr/>
        </p:nvCxnSpPr>
        <p:spPr>
          <a:xfrm>
            <a:off x="2703361" y="658648"/>
            <a:ext cx="12928" cy="1174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81E226B-D7A4-28C3-FF5F-74AF5F824385}"/>
              </a:ext>
            </a:extLst>
          </p:cNvPr>
          <p:cNvSpPr/>
          <p:nvPr/>
        </p:nvSpPr>
        <p:spPr>
          <a:xfrm>
            <a:off x="1819231" y="959406"/>
            <a:ext cx="283856" cy="761770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19E18B9-8F20-94AF-4CC7-E041E07B4178}"/>
              </a:ext>
            </a:extLst>
          </p:cNvPr>
          <p:cNvSpPr/>
          <p:nvPr/>
        </p:nvSpPr>
        <p:spPr>
          <a:xfrm rot="18102350" flipH="1" flipV="1">
            <a:off x="1603578" y="289441"/>
            <a:ext cx="112882" cy="1892046"/>
          </a:xfrm>
          <a:prstGeom prst="can">
            <a:avLst>
              <a:gd name="adj" fmla="val 3690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0FE6C3-580E-4A00-A5E1-AAD3FAA5A349}"/>
              </a:ext>
            </a:extLst>
          </p:cNvPr>
          <p:cNvCxnSpPr>
            <a:cxnSpLocks/>
          </p:cNvCxnSpPr>
          <p:nvPr/>
        </p:nvCxnSpPr>
        <p:spPr>
          <a:xfrm>
            <a:off x="2827821" y="599943"/>
            <a:ext cx="12928" cy="1174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081BE7C-C20A-CC0C-0477-A12C63C01DDE}"/>
              </a:ext>
            </a:extLst>
          </p:cNvPr>
          <p:cNvCxnSpPr>
            <a:cxnSpLocks/>
          </p:cNvCxnSpPr>
          <p:nvPr/>
        </p:nvCxnSpPr>
        <p:spPr>
          <a:xfrm>
            <a:off x="1819231" y="1279518"/>
            <a:ext cx="0" cy="1223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F40130-3979-E895-02C2-2C019A6F57FB}"/>
              </a:ext>
            </a:extLst>
          </p:cNvPr>
          <p:cNvCxnSpPr>
            <a:cxnSpLocks/>
          </p:cNvCxnSpPr>
          <p:nvPr/>
        </p:nvCxnSpPr>
        <p:spPr>
          <a:xfrm>
            <a:off x="1898388" y="1340291"/>
            <a:ext cx="2745" cy="1070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CE4BCD4-4F0D-7C9D-EBE2-AB05312FD33D}"/>
              </a:ext>
            </a:extLst>
          </p:cNvPr>
          <p:cNvCxnSpPr>
            <a:cxnSpLocks/>
          </p:cNvCxnSpPr>
          <p:nvPr/>
        </p:nvCxnSpPr>
        <p:spPr>
          <a:xfrm>
            <a:off x="1821805" y="1305103"/>
            <a:ext cx="0" cy="64584"/>
          </a:xfrm>
          <a:prstGeom prst="straightConnector1">
            <a:avLst/>
          </a:prstGeom>
          <a:ln w="6350">
            <a:solidFill>
              <a:schemeClr val="tx1"/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9A803E-BB91-6FF0-3C39-B8FEE9D6157D}"/>
              </a:ext>
            </a:extLst>
          </p:cNvPr>
          <p:cNvCxnSpPr>
            <a:cxnSpLocks/>
          </p:cNvCxnSpPr>
          <p:nvPr/>
        </p:nvCxnSpPr>
        <p:spPr>
          <a:xfrm flipV="1">
            <a:off x="2103087" y="1267979"/>
            <a:ext cx="0" cy="74247"/>
          </a:xfrm>
          <a:prstGeom prst="straightConnector1">
            <a:avLst/>
          </a:prstGeom>
          <a:ln w="6350">
            <a:solidFill>
              <a:schemeClr val="tx1"/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BCA91C2-E639-FBC9-E0BC-C58DE2ABACDE}"/>
              </a:ext>
            </a:extLst>
          </p:cNvPr>
          <p:cNvCxnSpPr>
            <a:cxnSpLocks/>
          </p:cNvCxnSpPr>
          <p:nvPr/>
        </p:nvCxnSpPr>
        <p:spPr>
          <a:xfrm flipV="1">
            <a:off x="2028260" y="1284748"/>
            <a:ext cx="0" cy="74247"/>
          </a:xfrm>
          <a:prstGeom prst="straightConnector1">
            <a:avLst/>
          </a:prstGeom>
          <a:ln w="6350">
            <a:solidFill>
              <a:schemeClr val="tx1"/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82ED591-AF82-9E97-A225-2647BD0FFF8A}"/>
              </a:ext>
            </a:extLst>
          </p:cNvPr>
          <p:cNvCxnSpPr>
            <a:cxnSpLocks/>
          </p:cNvCxnSpPr>
          <p:nvPr/>
        </p:nvCxnSpPr>
        <p:spPr>
          <a:xfrm>
            <a:off x="1900104" y="1358995"/>
            <a:ext cx="0" cy="102705"/>
          </a:xfrm>
          <a:prstGeom prst="straightConnector1">
            <a:avLst/>
          </a:prstGeom>
          <a:ln w="6350">
            <a:solidFill>
              <a:schemeClr val="tx1"/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573FAC-42C1-5513-C010-2A9291751064}"/>
              </a:ext>
            </a:extLst>
          </p:cNvPr>
          <p:cNvCxnSpPr>
            <a:cxnSpLocks/>
          </p:cNvCxnSpPr>
          <p:nvPr/>
        </p:nvCxnSpPr>
        <p:spPr>
          <a:xfrm>
            <a:off x="2235229" y="741259"/>
            <a:ext cx="0" cy="102705"/>
          </a:xfrm>
          <a:prstGeom prst="straightConnector1">
            <a:avLst/>
          </a:prstGeom>
          <a:ln w="6350">
            <a:solidFill>
              <a:schemeClr val="tx1"/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705E34-5B31-D9B6-F9DB-056E9A43BCF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2391393" y="741259"/>
            <a:ext cx="0" cy="34799"/>
          </a:xfrm>
          <a:prstGeom prst="straightConnector1">
            <a:avLst/>
          </a:prstGeom>
          <a:ln w="6350">
            <a:solidFill>
              <a:schemeClr val="tx1"/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30CD564-FD45-2995-1141-454D62A39307}"/>
              </a:ext>
            </a:extLst>
          </p:cNvPr>
          <p:cNvCxnSpPr>
            <a:cxnSpLocks/>
            <a:endCxn id="28" idx="7"/>
          </p:cNvCxnSpPr>
          <p:nvPr/>
        </p:nvCxnSpPr>
        <p:spPr>
          <a:xfrm flipH="1" flipV="1">
            <a:off x="2665072" y="529640"/>
            <a:ext cx="30607" cy="79673"/>
          </a:xfrm>
          <a:prstGeom prst="straightConnector1">
            <a:avLst/>
          </a:prstGeom>
          <a:ln w="6350">
            <a:solidFill>
              <a:schemeClr val="tx1"/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E921F30-117F-C096-DC75-520B3C80C1CB}"/>
              </a:ext>
            </a:extLst>
          </p:cNvPr>
          <p:cNvCxnSpPr>
            <a:cxnSpLocks/>
          </p:cNvCxnSpPr>
          <p:nvPr/>
        </p:nvCxnSpPr>
        <p:spPr>
          <a:xfrm flipH="1" flipV="1">
            <a:off x="2790413" y="475470"/>
            <a:ext cx="28872" cy="79673"/>
          </a:xfrm>
          <a:prstGeom prst="straightConnector1">
            <a:avLst/>
          </a:prstGeom>
          <a:ln w="6350">
            <a:solidFill>
              <a:schemeClr val="tx1"/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026C7A0-3389-64BC-BA01-97F83471C462}"/>
                  </a:ext>
                </a:extLst>
              </p:cNvPr>
              <p:cNvSpPr txBox="1"/>
              <p:nvPr/>
            </p:nvSpPr>
            <p:spPr>
              <a:xfrm>
                <a:off x="3068441" y="884959"/>
                <a:ext cx="233590" cy="241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026C7A0-3389-64BC-BA01-97F83471C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441" y="884959"/>
                <a:ext cx="233590" cy="241605"/>
              </a:xfrm>
              <a:prstGeom prst="rect">
                <a:avLst/>
              </a:prstGeom>
              <a:blipFill>
                <a:blip r:embed="rId6"/>
                <a:stretch>
                  <a:fillRect l="-15385" r="-256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E7DA6CD-FE8B-C812-68D0-381A9504AED5}"/>
                  </a:ext>
                </a:extLst>
              </p:cNvPr>
              <p:cNvSpPr txBox="1"/>
              <p:nvPr/>
            </p:nvSpPr>
            <p:spPr>
              <a:xfrm>
                <a:off x="3075895" y="501419"/>
                <a:ext cx="233590" cy="241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E7DA6CD-FE8B-C812-68D0-381A9504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895" y="501419"/>
                <a:ext cx="233590" cy="241605"/>
              </a:xfrm>
              <a:prstGeom prst="rect">
                <a:avLst/>
              </a:prstGeom>
              <a:blipFill>
                <a:blip r:embed="rId7"/>
                <a:stretch>
                  <a:fillRect l="-18421" r="-52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AE009DD-55F9-1A20-9F92-0E2AC103E478}"/>
              </a:ext>
            </a:extLst>
          </p:cNvPr>
          <p:cNvGrpSpPr/>
          <p:nvPr/>
        </p:nvGrpSpPr>
        <p:grpSpPr>
          <a:xfrm>
            <a:off x="8657698" y="191358"/>
            <a:ext cx="2862430" cy="1653110"/>
            <a:chOff x="3469090" y="2110410"/>
            <a:chExt cx="2862430" cy="165311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1AAE77-3D5B-6432-5785-936060DF4043}"/>
                </a:ext>
              </a:extLst>
            </p:cNvPr>
            <p:cNvSpPr/>
            <p:nvPr/>
          </p:nvSpPr>
          <p:spPr>
            <a:xfrm>
              <a:off x="5214086" y="3056283"/>
              <a:ext cx="135575" cy="36383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7CC0B1-45A3-B78B-50FD-A96B311C64F2}"/>
                </a:ext>
              </a:extLst>
            </p:cNvPr>
            <p:cNvSpPr/>
            <p:nvPr/>
          </p:nvSpPr>
          <p:spPr>
            <a:xfrm>
              <a:off x="5555943" y="2110410"/>
              <a:ext cx="608533" cy="108838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3158F3-9AE5-6F37-FFE9-09952B64B81C}"/>
                </a:ext>
              </a:extLst>
            </p:cNvPr>
            <p:cNvSpPr/>
            <p:nvPr/>
          </p:nvSpPr>
          <p:spPr>
            <a:xfrm>
              <a:off x="5712107" y="2318912"/>
              <a:ext cx="320635" cy="59854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A678CEE6-9B20-D326-D4D6-C755AB00D8AA}"/>
                </a:ext>
              </a:extLst>
            </p:cNvPr>
            <p:cNvSpPr/>
            <p:nvPr/>
          </p:nvSpPr>
          <p:spPr>
            <a:xfrm rot="3908004" flipV="1">
              <a:off x="4889476" y="1711913"/>
              <a:ext cx="112324" cy="2771764"/>
            </a:xfrm>
            <a:prstGeom prst="can">
              <a:avLst>
                <a:gd name="adj" fmla="val 3690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9C735CF-A3C6-53AD-7D43-F8E185E7FBBE}"/>
                </a:ext>
              </a:extLst>
            </p:cNvPr>
            <p:cNvCxnSpPr>
              <a:cxnSpLocks/>
            </p:cNvCxnSpPr>
            <p:nvPr/>
          </p:nvCxnSpPr>
          <p:spPr>
            <a:xfrm>
              <a:off x="5671476" y="3542633"/>
              <a:ext cx="349466" cy="218083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D4A1539-2F15-98A5-8D34-9B39F6036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3203" y="3588324"/>
              <a:ext cx="392226" cy="175196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45712E2-2027-1874-E70F-ABBF431EA090}"/>
                    </a:ext>
                  </a:extLst>
                </p:cNvPr>
                <p:cNvSpPr txBox="1"/>
                <p:nvPr/>
              </p:nvSpPr>
              <p:spPr>
                <a:xfrm>
                  <a:off x="3469090" y="3454525"/>
                  <a:ext cx="1483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45712E2-2027-1874-E70F-ABBF431EA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9090" y="3454525"/>
                  <a:ext cx="14837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6000" r="-28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588B89D-4B29-BCF5-C2B0-A121E4442464}"/>
                    </a:ext>
                  </a:extLst>
                </p:cNvPr>
                <p:cNvSpPr txBox="1"/>
                <p:nvPr/>
              </p:nvSpPr>
              <p:spPr>
                <a:xfrm>
                  <a:off x="5993916" y="3449824"/>
                  <a:ext cx="1483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588B89D-4B29-BCF5-C2B0-A121E44424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3916" y="3449824"/>
                  <a:ext cx="14837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6000" r="-28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2480-3D09-394C-748B-C4558B078FB4}"/>
                </a:ext>
              </a:extLst>
            </p:cNvPr>
            <p:cNvSpPr/>
            <p:nvPr/>
          </p:nvSpPr>
          <p:spPr>
            <a:xfrm rot="3908004" flipH="1" flipV="1">
              <a:off x="4884687" y="2584353"/>
              <a:ext cx="73588" cy="794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EA1B8CA-3AD1-716F-9E5D-AD7324762439}"/>
                    </a:ext>
                  </a:extLst>
                </p:cNvPr>
                <p:cNvSpPr txBox="1"/>
                <p:nvPr/>
              </p:nvSpPr>
              <p:spPr>
                <a:xfrm>
                  <a:off x="4917323" y="2700793"/>
                  <a:ext cx="18396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EA1B8CA-3AD1-716F-9E5D-AD7324762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323" y="2700793"/>
                  <a:ext cx="183961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6667" r="-20000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68B43D0-0AF8-91A7-2A51-E0546E96D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0897" y="2618186"/>
              <a:ext cx="303383" cy="168396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04E9800-71CD-B2AD-93E9-E17250615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1809" y="2532295"/>
              <a:ext cx="331821" cy="9802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249D2F-C824-A063-FFCA-C77622625B51}"/>
                </a:ext>
              </a:extLst>
            </p:cNvPr>
            <p:cNvCxnSpPr>
              <a:cxnSpLocks/>
            </p:cNvCxnSpPr>
            <p:nvPr/>
          </p:nvCxnSpPr>
          <p:spPr>
            <a:xfrm>
              <a:off x="6024075" y="2535575"/>
              <a:ext cx="12928" cy="11741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BEB15F3-9F6A-B1A7-E21C-D8BD410F2E52}"/>
                </a:ext>
              </a:extLst>
            </p:cNvPr>
            <p:cNvSpPr/>
            <p:nvPr/>
          </p:nvSpPr>
          <p:spPr>
            <a:xfrm>
              <a:off x="5139945" y="2836333"/>
              <a:ext cx="283856" cy="76177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2EA749F9-7C5E-126F-4CE3-3E878578EE40}"/>
                </a:ext>
              </a:extLst>
            </p:cNvPr>
            <p:cNvSpPr/>
            <p:nvPr/>
          </p:nvSpPr>
          <p:spPr>
            <a:xfrm rot="18102350" flipH="1" flipV="1">
              <a:off x="4924292" y="2166368"/>
              <a:ext cx="112882" cy="1892046"/>
            </a:xfrm>
            <a:prstGeom prst="can">
              <a:avLst>
                <a:gd name="adj" fmla="val 3690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F480220-89B7-9C1B-52B9-2A376391A6D0}"/>
                </a:ext>
              </a:extLst>
            </p:cNvPr>
            <p:cNvCxnSpPr>
              <a:cxnSpLocks/>
            </p:cNvCxnSpPr>
            <p:nvPr/>
          </p:nvCxnSpPr>
          <p:spPr>
            <a:xfrm>
              <a:off x="6148535" y="2476870"/>
              <a:ext cx="12928" cy="11741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7A7B3BA-C85F-3DF1-8B2A-B9843133A4C5}"/>
                </a:ext>
              </a:extLst>
            </p:cNvPr>
            <p:cNvCxnSpPr>
              <a:cxnSpLocks/>
            </p:cNvCxnSpPr>
            <p:nvPr/>
          </p:nvCxnSpPr>
          <p:spPr>
            <a:xfrm>
              <a:off x="5139945" y="3156445"/>
              <a:ext cx="0" cy="1223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0F74003-EECC-F030-4DFA-192C28564FB4}"/>
                </a:ext>
              </a:extLst>
            </p:cNvPr>
            <p:cNvCxnSpPr>
              <a:cxnSpLocks/>
            </p:cNvCxnSpPr>
            <p:nvPr/>
          </p:nvCxnSpPr>
          <p:spPr>
            <a:xfrm>
              <a:off x="5219102" y="3217218"/>
              <a:ext cx="2745" cy="10700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F99528-0265-3E12-A398-37773C92EDC8}"/>
                </a:ext>
              </a:extLst>
            </p:cNvPr>
            <p:cNvCxnSpPr>
              <a:cxnSpLocks/>
            </p:cNvCxnSpPr>
            <p:nvPr/>
          </p:nvCxnSpPr>
          <p:spPr>
            <a:xfrm>
              <a:off x="5142519" y="3182030"/>
              <a:ext cx="0" cy="64584"/>
            </a:xfrm>
            <a:prstGeom prst="straightConnector1">
              <a:avLst/>
            </a:prstGeom>
            <a:ln w="6350">
              <a:solidFill>
                <a:schemeClr val="tx1"/>
              </a:solidFill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AF1A7C3-3514-F543-8750-84D7B098C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3801" y="3144906"/>
              <a:ext cx="0" cy="74247"/>
            </a:xfrm>
            <a:prstGeom prst="straightConnector1">
              <a:avLst/>
            </a:prstGeom>
            <a:ln w="6350">
              <a:solidFill>
                <a:schemeClr val="tx1"/>
              </a:solidFill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1A8B110-2777-2626-75BB-CFC837EF6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8974" y="3161675"/>
              <a:ext cx="0" cy="74247"/>
            </a:xfrm>
            <a:prstGeom prst="straightConnector1">
              <a:avLst/>
            </a:prstGeom>
            <a:ln w="6350">
              <a:solidFill>
                <a:schemeClr val="tx1"/>
              </a:solidFill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3349156-E6EB-1B99-28A0-B6A7EA908D90}"/>
                </a:ext>
              </a:extLst>
            </p:cNvPr>
            <p:cNvCxnSpPr>
              <a:cxnSpLocks/>
            </p:cNvCxnSpPr>
            <p:nvPr/>
          </p:nvCxnSpPr>
          <p:spPr>
            <a:xfrm>
              <a:off x="5220818" y="3235922"/>
              <a:ext cx="0" cy="102705"/>
            </a:xfrm>
            <a:prstGeom prst="straightConnector1">
              <a:avLst/>
            </a:prstGeom>
            <a:ln w="6350">
              <a:solidFill>
                <a:schemeClr val="tx1"/>
              </a:solidFill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D876416-A888-F1B3-C74D-AA14A98540A2}"/>
                </a:ext>
              </a:extLst>
            </p:cNvPr>
            <p:cNvCxnSpPr>
              <a:cxnSpLocks/>
            </p:cNvCxnSpPr>
            <p:nvPr/>
          </p:nvCxnSpPr>
          <p:spPr>
            <a:xfrm>
              <a:off x="5555943" y="2618186"/>
              <a:ext cx="0" cy="102705"/>
            </a:xfrm>
            <a:prstGeom prst="straightConnector1">
              <a:avLst/>
            </a:prstGeom>
            <a:ln w="6350">
              <a:solidFill>
                <a:schemeClr val="tx1"/>
              </a:solidFill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BD5DC5B-5D72-FCFE-8155-C1E3F98E0C8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5712107" y="2618186"/>
              <a:ext cx="0" cy="3479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24D95BE-FAF9-7BFC-E356-5C7D2CF69146}"/>
                </a:ext>
              </a:extLst>
            </p:cNvPr>
            <p:cNvCxnSpPr>
              <a:cxnSpLocks/>
              <a:endCxn id="14" idx="7"/>
            </p:cNvCxnSpPr>
            <p:nvPr/>
          </p:nvCxnSpPr>
          <p:spPr>
            <a:xfrm flipH="1" flipV="1">
              <a:off x="5985786" y="2406567"/>
              <a:ext cx="30607" cy="79673"/>
            </a:xfrm>
            <a:prstGeom prst="straightConnector1">
              <a:avLst/>
            </a:prstGeom>
            <a:ln w="6350">
              <a:solidFill>
                <a:schemeClr val="tx1"/>
              </a:solidFill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775396-9D1B-291D-39A8-DB1419B45F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1127" y="2352397"/>
              <a:ext cx="28872" cy="79673"/>
            </a:xfrm>
            <a:prstGeom prst="straightConnector1">
              <a:avLst/>
            </a:prstGeom>
            <a:ln w="6350">
              <a:solidFill>
                <a:schemeClr val="tx1"/>
              </a:solidFill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88CA54A-B7F2-7515-6A10-106B782325D3}"/>
                    </a:ext>
                  </a:extLst>
                </p:cNvPr>
                <p:cNvSpPr txBox="1"/>
                <p:nvPr/>
              </p:nvSpPr>
              <p:spPr>
                <a:xfrm>
                  <a:off x="4428586" y="2663081"/>
                  <a:ext cx="198068" cy="20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88CA54A-B7F2-7515-6A10-106B782325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8586" y="2663081"/>
                  <a:ext cx="198068" cy="207108"/>
                </a:xfrm>
                <a:prstGeom prst="rect">
                  <a:avLst/>
                </a:prstGeom>
                <a:blipFill>
                  <a:blip r:embed="rId11"/>
                  <a:stretch>
                    <a:fillRect l="-18750" r="-312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E9B8FF6-229E-7F72-0841-A30F99C51637}"/>
                    </a:ext>
                  </a:extLst>
                </p:cNvPr>
                <p:cNvSpPr txBox="1"/>
                <p:nvPr/>
              </p:nvSpPr>
              <p:spPr>
                <a:xfrm>
                  <a:off x="4595843" y="2309425"/>
                  <a:ext cx="201658" cy="20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E9B8FF6-229E-7F72-0841-A30F99C51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5843" y="2309425"/>
                  <a:ext cx="201658" cy="207108"/>
                </a:xfrm>
                <a:prstGeom prst="rect">
                  <a:avLst/>
                </a:prstGeom>
                <a:blipFill>
                  <a:blip r:embed="rId12"/>
                  <a:stretch>
                    <a:fillRect l="-18182" r="-303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9E34333F-059E-493C-C73C-126A271FEEE4}"/>
                </a:ext>
              </a:extLst>
            </p:cNvPr>
            <p:cNvSpPr/>
            <p:nvPr/>
          </p:nvSpPr>
          <p:spPr>
            <a:xfrm rot="7607644">
              <a:off x="4760137" y="2944633"/>
              <a:ext cx="295147" cy="306323"/>
            </a:xfrm>
            <a:prstGeom prst="arc">
              <a:avLst>
                <a:gd name="adj1" fmla="val 16483882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F2A0FB5-04C8-770E-18D7-E27AEE7BB7DA}"/>
                    </a:ext>
                  </a:extLst>
                </p:cNvPr>
                <p:cNvSpPr txBox="1"/>
                <p:nvPr/>
              </p:nvSpPr>
              <p:spPr>
                <a:xfrm>
                  <a:off x="4847397" y="3253265"/>
                  <a:ext cx="1761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F2A0FB5-04C8-770E-18D7-E27AEE7BB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397" y="3253265"/>
                  <a:ext cx="176138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3793" r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AC9D78B-150D-9085-8212-20A6E5D3F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8305" y="2610299"/>
              <a:ext cx="4131" cy="44281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w="med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849A330-35E4-CDDA-7FAF-5C089843848A}"/>
                    </a:ext>
                  </a:extLst>
                </p:cNvPr>
                <p:cNvSpPr txBox="1"/>
                <p:nvPr/>
              </p:nvSpPr>
              <p:spPr>
                <a:xfrm rot="208039">
                  <a:off x="4481924" y="2537355"/>
                  <a:ext cx="340927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849A330-35E4-CDDA-7FAF-5C0898438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039">
                  <a:off x="4481924" y="2537355"/>
                  <a:ext cx="340927" cy="153888"/>
                </a:xfrm>
                <a:prstGeom prst="rect">
                  <a:avLst/>
                </a:prstGeom>
                <a:blipFill>
                  <a:blip r:embed="rId14"/>
                  <a:stretch>
                    <a:fillRect l="-3390" r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F3395423-333A-C652-7EFF-CD4955E85420}"/>
                </a:ext>
              </a:extLst>
            </p:cNvPr>
            <p:cNvSpPr/>
            <p:nvPr/>
          </p:nvSpPr>
          <p:spPr>
            <a:xfrm rot="13692168">
              <a:off x="4821812" y="2510727"/>
              <a:ext cx="244982" cy="248975"/>
            </a:xfrm>
            <a:prstGeom prst="arc">
              <a:avLst>
                <a:gd name="adj1" fmla="val 17248775"/>
                <a:gd name="adj2" fmla="val 2002676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8DDF6C-D55D-2233-B1A9-89EC468481AD}"/>
              </a:ext>
            </a:extLst>
          </p:cNvPr>
          <p:cNvGrpSpPr/>
          <p:nvPr/>
        </p:nvGrpSpPr>
        <p:grpSpPr>
          <a:xfrm>
            <a:off x="7630697" y="3964062"/>
            <a:ext cx="3793830" cy="2701855"/>
            <a:chOff x="4188997" y="2338462"/>
            <a:chExt cx="3793830" cy="2701855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CD16A729-FF09-4A21-1BE4-1390FA1A6E8B}"/>
                </a:ext>
              </a:extLst>
            </p:cNvPr>
            <p:cNvSpPr/>
            <p:nvPr/>
          </p:nvSpPr>
          <p:spPr>
            <a:xfrm rot="3666625">
              <a:off x="4720945" y="2654562"/>
              <a:ext cx="215261" cy="223412"/>
            </a:xfrm>
            <a:prstGeom prst="arc">
              <a:avLst>
                <a:gd name="adj1" fmla="val 16483882"/>
                <a:gd name="adj2" fmla="val 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48622B-03EC-51CF-CEE6-B2450A8193E6}"/>
                </a:ext>
              </a:extLst>
            </p:cNvPr>
            <p:cNvSpPr/>
            <p:nvPr/>
          </p:nvSpPr>
          <p:spPr>
            <a:xfrm rot="16200000">
              <a:off x="5191618" y="3159909"/>
              <a:ext cx="691307" cy="269655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057A854-0CC6-618A-1D6A-76B64B922C24}"/>
                </a:ext>
              </a:extLst>
            </p:cNvPr>
            <p:cNvCxnSpPr>
              <a:cxnSpLocks/>
            </p:cNvCxnSpPr>
            <p:nvPr/>
          </p:nvCxnSpPr>
          <p:spPr>
            <a:xfrm>
              <a:off x="7982827" y="2755060"/>
              <a:ext cx="0" cy="968319"/>
            </a:xfrm>
            <a:prstGeom prst="straightConnector1">
              <a:avLst/>
            </a:prstGeom>
            <a:ln w="44450">
              <a:gradFill>
                <a:gsLst>
                  <a:gs pos="5000">
                    <a:schemeClr val="bg1">
                      <a:lumMod val="100000"/>
                    </a:schemeClr>
                  </a:gs>
                  <a:gs pos="100000">
                    <a:schemeClr val="tx1"/>
                  </a:gs>
                </a:gsLst>
                <a:lin ang="16200000" scaled="0"/>
              </a:gradFill>
              <a:prstDash val="solid"/>
              <a:headEnd type="stealth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68EC508-3CD4-B744-8CF2-F0B73A10C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0428" y="4508184"/>
              <a:ext cx="882370" cy="23991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8C0B5BD-1617-DD99-A266-50252092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6986" y="4712256"/>
              <a:ext cx="324164" cy="71686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headEnd type="stealth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260FBF4-36A9-8ACA-6F55-4451CB279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548" y="4192804"/>
              <a:ext cx="356402" cy="68008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headEnd type="stealth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DDA4FBF-827C-4CEF-DC76-D2B3ED73F4FB}"/>
                    </a:ext>
                  </a:extLst>
                </p:cNvPr>
                <p:cNvSpPr txBox="1"/>
                <p:nvPr/>
              </p:nvSpPr>
              <p:spPr>
                <a:xfrm>
                  <a:off x="5174766" y="4565078"/>
                  <a:ext cx="18396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DDA4FBF-827C-4CEF-DC76-D2B3ED73F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766" y="4565078"/>
                  <a:ext cx="183961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2581" r="-19355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902F5D0-1416-4856-24A1-E7C84C0EB21D}"/>
                    </a:ext>
                  </a:extLst>
                </p:cNvPr>
                <p:cNvSpPr txBox="1"/>
                <p:nvPr/>
              </p:nvSpPr>
              <p:spPr>
                <a:xfrm>
                  <a:off x="4236120" y="4793005"/>
                  <a:ext cx="516423" cy="247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𝐼𝑑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902F5D0-1416-4856-24A1-E7C84C0EB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120" y="4793005"/>
                  <a:ext cx="516423" cy="247312"/>
                </a:xfrm>
                <a:prstGeom prst="rect">
                  <a:avLst/>
                </a:prstGeom>
                <a:blipFill>
                  <a:blip r:embed="rId16"/>
                  <a:stretch>
                    <a:fillRect l="-10588" t="-35000" r="-22353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D59318E-892C-EA08-0351-1745E9544F43}"/>
                    </a:ext>
                  </a:extLst>
                </p:cNvPr>
                <p:cNvSpPr txBox="1"/>
                <p:nvPr/>
              </p:nvSpPr>
              <p:spPr>
                <a:xfrm>
                  <a:off x="5449882" y="3123348"/>
                  <a:ext cx="17831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D59318E-892C-EA08-0351-1745E9544F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882" y="3123348"/>
                  <a:ext cx="178318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7586" r="-24138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36260DC-5159-C1AF-C0F9-599B026FF149}"/>
                </a:ext>
              </a:extLst>
            </p:cNvPr>
            <p:cNvCxnSpPr>
              <a:cxnSpLocks/>
            </p:cNvCxnSpPr>
            <p:nvPr/>
          </p:nvCxnSpPr>
          <p:spPr>
            <a:xfrm>
              <a:off x="5440298" y="2338462"/>
              <a:ext cx="0" cy="216972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71FC34E-D896-A596-3FCE-EE15C2E8B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0751" y="3276600"/>
              <a:ext cx="797942" cy="1451286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stealth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ylinder 77">
              <a:extLst>
                <a:ext uri="{FF2B5EF4-FFF2-40B4-BE49-F238E27FC236}">
                  <a16:creationId xmlns:a16="http://schemas.microsoft.com/office/drawing/2014/main" id="{21CD0269-9744-0F96-6B25-94FF49CCE2CD}"/>
                </a:ext>
              </a:extLst>
            </p:cNvPr>
            <p:cNvSpPr/>
            <p:nvPr/>
          </p:nvSpPr>
          <p:spPr>
            <a:xfrm rot="17042699" flipH="1" flipV="1">
              <a:off x="4525250" y="4535628"/>
              <a:ext cx="122311" cy="416628"/>
            </a:xfrm>
            <a:prstGeom prst="can">
              <a:avLst>
                <a:gd name="adj" fmla="val 3690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D04495F-8B5E-B94C-DA17-E723BF69E933}"/>
                    </a:ext>
                  </a:extLst>
                </p:cNvPr>
                <p:cNvSpPr txBox="1"/>
                <p:nvPr/>
              </p:nvSpPr>
              <p:spPr>
                <a:xfrm>
                  <a:off x="5256142" y="3512683"/>
                  <a:ext cx="18983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D04495F-8B5E-B94C-DA17-E723BF69E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142" y="3512683"/>
                  <a:ext cx="189831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0284401-F206-D70B-DE8C-953A69F1B01E}"/>
                    </a:ext>
                  </a:extLst>
                </p:cNvPr>
                <p:cNvSpPr txBox="1"/>
                <p:nvPr/>
              </p:nvSpPr>
              <p:spPr>
                <a:xfrm>
                  <a:off x="4904054" y="3686667"/>
                  <a:ext cx="1951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0284401-F206-D70B-DE8C-953A69F1B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054" y="3686667"/>
                  <a:ext cx="195118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12500" r="-9375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694DD31-7C57-1E56-2BD0-82081C683D0C}"/>
                </a:ext>
              </a:extLst>
            </p:cNvPr>
            <p:cNvCxnSpPr>
              <a:cxnSpLocks/>
            </p:cNvCxnSpPr>
            <p:nvPr/>
          </p:nvCxnSpPr>
          <p:spPr>
            <a:xfrm>
              <a:off x="5441868" y="2565400"/>
              <a:ext cx="0" cy="711200"/>
            </a:xfrm>
            <a:prstGeom prst="straightConnector1">
              <a:avLst/>
            </a:prstGeom>
            <a:ln w="31750">
              <a:gradFill>
                <a:gsLst>
                  <a:gs pos="500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16200000" scaled="0"/>
              </a:gradFill>
              <a:prstDash val="solid"/>
              <a:headEnd type="stealth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AC0D273-000F-62AC-FD8B-64DE39ED048A}"/>
                </a:ext>
              </a:extLst>
            </p:cNvPr>
            <p:cNvCxnSpPr>
              <a:cxnSpLocks/>
            </p:cNvCxnSpPr>
            <p:nvPr/>
          </p:nvCxnSpPr>
          <p:spPr>
            <a:xfrm>
              <a:off x="4755749" y="2770052"/>
              <a:ext cx="690224" cy="506548"/>
            </a:xfrm>
            <a:prstGeom prst="straightConnector1">
              <a:avLst/>
            </a:prstGeom>
            <a:ln w="31750">
              <a:gradFill>
                <a:gsLst>
                  <a:gs pos="500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16200000" scaled="0"/>
              </a:gradFill>
              <a:prstDash val="solid"/>
              <a:headEnd type="stealth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776186C-5A2D-7B02-12F8-D28833B3B544}"/>
                    </a:ext>
                  </a:extLst>
                </p:cNvPr>
                <p:cNvSpPr txBox="1"/>
                <p:nvPr/>
              </p:nvSpPr>
              <p:spPr>
                <a:xfrm>
                  <a:off x="4911030" y="2675617"/>
                  <a:ext cx="18983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776186C-5A2D-7B02-12F8-D28833B3B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030" y="2675617"/>
                  <a:ext cx="189831" cy="215444"/>
                </a:xfrm>
                <a:prstGeom prst="rect">
                  <a:avLst/>
                </a:prstGeom>
                <a:blipFill>
                  <a:blip r:embed="rId20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9180C1A-045A-15C7-9473-4B93C26F6E17}"/>
                    </a:ext>
                  </a:extLst>
                </p:cNvPr>
                <p:cNvSpPr txBox="1"/>
                <p:nvPr/>
              </p:nvSpPr>
              <p:spPr>
                <a:xfrm>
                  <a:off x="5448258" y="4395092"/>
                  <a:ext cx="19095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9180C1A-045A-15C7-9473-4B93C26F6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258" y="4395092"/>
                  <a:ext cx="190950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21875" r="-1875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D5D64F-9D64-80B3-59E5-6CE613C7CA53}"/>
                </a:ext>
              </a:extLst>
            </p:cNvPr>
            <p:cNvSpPr/>
            <p:nvPr/>
          </p:nvSpPr>
          <p:spPr>
            <a:xfrm rot="3908004" flipH="1" flipV="1">
              <a:off x="5416552" y="3245722"/>
              <a:ext cx="46131" cy="497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EB9F62C-4881-2D4D-B927-34E8F49F2E68}"/>
                </a:ext>
              </a:extLst>
            </p:cNvPr>
            <p:cNvSpPr/>
            <p:nvPr/>
          </p:nvSpPr>
          <p:spPr>
            <a:xfrm rot="3908004" flipH="1" flipV="1">
              <a:off x="5414357" y="4487427"/>
              <a:ext cx="46131" cy="497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5CCAD74-24B3-B24B-4ADC-69BB8EDAD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5749" y="2566731"/>
              <a:ext cx="682944" cy="20703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A1E5E04-19B5-2D6E-9449-DE8FD338147C}"/>
                    </a:ext>
                  </a:extLst>
                </p:cNvPr>
                <p:cNvSpPr txBox="1"/>
                <p:nvPr/>
              </p:nvSpPr>
              <p:spPr>
                <a:xfrm>
                  <a:off x="5475609" y="2551201"/>
                  <a:ext cx="33207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A1E5E04-19B5-2D6E-9449-DE8FD3381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609" y="2551201"/>
                  <a:ext cx="332078" cy="241605"/>
                </a:xfrm>
                <a:prstGeom prst="rect">
                  <a:avLst/>
                </a:prstGeom>
                <a:blipFill>
                  <a:blip r:embed="rId22"/>
                  <a:stretch>
                    <a:fillRect l="-1481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31A9B87-BF82-F3D5-15CB-715087504573}"/>
                    </a:ext>
                  </a:extLst>
                </p:cNvPr>
                <p:cNvSpPr txBox="1"/>
                <p:nvPr/>
              </p:nvSpPr>
              <p:spPr>
                <a:xfrm>
                  <a:off x="4551405" y="2816173"/>
                  <a:ext cx="27340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31A9B87-BF82-F3D5-15CB-715087504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405" y="2816173"/>
                  <a:ext cx="273408" cy="241605"/>
                </a:xfrm>
                <a:prstGeom prst="rect">
                  <a:avLst/>
                </a:prstGeom>
                <a:blipFill>
                  <a:blip r:embed="rId23"/>
                  <a:stretch>
                    <a:fillRect l="-15556" r="-11111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02EC712-EE54-DF3D-AEF9-42451C84AABD}"/>
                    </a:ext>
                  </a:extLst>
                </p:cNvPr>
                <p:cNvSpPr txBox="1"/>
                <p:nvPr/>
              </p:nvSpPr>
              <p:spPr>
                <a:xfrm>
                  <a:off x="5470124" y="3723379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02EC712-EE54-DF3D-AEF9-42451C84A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124" y="3723379"/>
                  <a:ext cx="16908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FB89FCA-F0A7-C1DB-C0A3-B99CA3E883C6}"/>
                </a:ext>
              </a:extLst>
            </p:cNvPr>
            <p:cNvSpPr/>
            <p:nvPr/>
          </p:nvSpPr>
          <p:spPr>
            <a:xfrm rot="8951371">
              <a:off x="5296465" y="3351230"/>
              <a:ext cx="199304" cy="206851"/>
            </a:xfrm>
            <a:prstGeom prst="arc">
              <a:avLst>
                <a:gd name="adj1" fmla="val 16483882"/>
                <a:gd name="adj2" fmla="val 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FB982D4-BADF-4F2E-0942-865E8DE55D04}"/>
              </a:ext>
            </a:extLst>
          </p:cNvPr>
          <p:cNvGrpSpPr/>
          <p:nvPr/>
        </p:nvGrpSpPr>
        <p:grpSpPr>
          <a:xfrm>
            <a:off x="24754" y="3725663"/>
            <a:ext cx="3284731" cy="2933261"/>
            <a:chOff x="2939197" y="1487773"/>
            <a:chExt cx="3284731" cy="2933261"/>
          </a:xfrm>
        </p:grpSpPr>
        <p:sp>
          <p:nvSpPr>
            <p:cNvPr id="89" name="Cylinder 88">
              <a:extLst>
                <a:ext uri="{FF2B5EF4-FFF2-40B4-BE49-F238E27FC236}">
                  <a16:creationId xmlns:a16="http://schemas.microsoft.com/office/drawing/2014/main" id="{98CEC06B-1219-3934-955D-6E6D661A3369}"/>
                </a:ext>
              </a:extLst>
            </p:cNvPr>
            <p:cNvSpPr/>
            <p:nvPr/>
          </p:nvSpPr>
          <p:spPr>
            <a:xfrm rot="3908004" flipH="1" flipV="1">
              <a:off x="3604567" y="2755405"/>
              <a:ext cx="113276" cy="1042869"/>
            </a:xfrm>
            <a:prstGeom prst="can">
              <a:avLst>
                <a:gd name="adj" fmla="val 3690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Cylinder 90">
              <a:extLst>
                <a:ext uri="{FF2B5EF4-FFF2-40B4-BE49-F238E27FC236}">
                  <a16:creationId xmlns:a16="http://schemas.microsoft.com/office/drawing/2014/main" id="{AF54EA7D-E8F6-7AEF-942D-3D4EC88C4A89}"/>
                </a:ext>
              </a:extLst>
            </p:cNvPr>
            <p:cNvSpPr/>
            <p:nvPr/>
          </p:nvSpPr>
          <p:spPr>
            <a:xfrm rot="3908004" flipH="1" flipV="1">
              <a:off x="3735115" y="1130129"/>
              <a:ext cx="144582" cy="975328"/>
            </a:xfrm>
            <a:prstGeom prst="can">
              <a:avLst>
                <a:gd name="adj" fmla="val 3690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Cylinder 91">
              <a:extLst>
                <a:ext uri="{FF2B5EF4-FFF2-40B4-BE49-F238E27FC236}">
                  <a16:creationId xmlns:a16="http://schemas.microsoft.com/office/drawing/2014/main" id="{12F64BD0-B087-2278-C8B9-3AE3EF928910}"/>
                </a:ext>
              </a:extLst>
            </p:cNvPr>
            <p:cNvSpPr/>
            <p:nvPr/>
          </p:nvSpPr>
          <p:spPr>
            <a:xfrm rot="3908004" flipH="1" flipV="1">
              <a:off x="5203856" y="3622405"/>
              <a:ext cx="165873" cy="1018483"/>
            </a:xfrm>
            <a:prstGeom prst="can">
              <a:avLst>
                <a:gd name="adj" fmla="val 3690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ylinder 92">
              <a:extLst>
                <a:ext uri="{FF2B5EF4-FFF2-40B4-BE49-F238E27FC236}">
                  <a16:creationId xmlns:a16="http://schemas.microsoft.com/office/drawing/2014/main" id="{3C134D9D-A821-11AC-1AE8-45FD5DC51448}"/>
                </a:ext>
              </a:extLst>
            </p:cNvPr>
            <p:cNvSpPr/>
            <p:nvPr/>
          </p:nvSpPr>
          <p:spPr>
            <a:xfrm rot="3908004" flipH="1" flipV="1">
              <a:off x="5284576" y="1541264"/>
              <a:ext cx="170438" cy="1016368"/>
            </a:xfrm>
            <a:prstGeom prst="can">
              <a:avLst>
                <a:gd name="adj" fmla="val 3690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421898A-8303-CFD2-4EBE-469E2470F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9795" y="1689100"/>
              <a:ext cx="827805" cy="360348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64C4BBA-9E42-A596-4B93-929D850E0B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9434" y="1734210"/>
              <a:ext cx="394036" cy="182626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8624739-9A18-F471-1027-F22C011EE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3384" y="3390036"/>
              <a:ext cx="394036" cy="182626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4E957B1-A4B2-44B1-4382-AAA731BDF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4788" y="4238408"/>
              <a:ext cx="394036" cy="182626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F6BDB2F-DE14-D400-8F76-0C662E852B07}"/>
                    </a:ext>
                  </a:extLst>
                </p:cNvPr>
                <p:cNvSpPr txBox="1"/>
                <p:nvPr/>
              </p:nvSpPr>
              <p:spPr>
                <a:xfrm>
                  <a:off x="4583964" y="4099908"/>
                  <a:ext cx="1483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F6BDB2F-DE14-D400-8F76-0C662E852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3964" y="4099908"/>
                  <a:ext cx="148374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41667" r="-291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EC9432E-E929-7BE0-F9DD-BEFC37D52C4D}"/>
                    </a:ext>
                  </a:extLst>
                </p:cNvPr>
                <p:cNvSpPr txBox="1"/>
                <p:nvPr/>
              </p:nvSpPr>
              <p:spPr>
                <a:xfrm>
                  <a:off x="2939197" y="3282947"/>
                  <a:ext cx="1483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EC9432E-E929-7BE0-F9DD-BEFC37D52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197" y="3282947"/>
                  <a:ext cx="148374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37500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38F3B6F-90F2-7FE4-6A3C-00A2C3A8D17B}"/>
                    </a:ext>
                  </a:extLst>
                </p:cNvPr>
                <p:cNvSpPr txBox="1"/>
                <p:nvPr/>
              </p:nvSpPr>
              <p:spPr>
                <a:xfrm>
                  <a:off x="3060336" y="1639837"/>
                  <a:ext cx="1483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38F3B6F-90F2-7FE4-6A3C-00A2C3A8D1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336" y="1639837"/>
                  <a:ext cx="14837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41667" r="-2916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A0854A2-43CB-100D-8CF7-73E4C1C26B3E}"/>
                    </a:ext>
                  </a:extLst>
                </p:cNvPr>
                <p:cNvSpPr txBox="1"/>
                <p:nvPr/>
              </p:nvSpPr>
              <p:spPr>
                <a:xfrm flipH="1">
                  <a:off x="5783697" y="1487773"/>
                  <a:ext cx="44023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A0854A2-43CB-100D-8CF7-73E4C1C26B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783697" y="1487773"/>
                  <a:ext cx="440231" cy="276999"/>
                </a:xfrm>
                <a:prstGeom prst="rect">
                  <a:avLst/>
                </a:prstGeom>
                <a:blipFill>
                  <a:blip r:embed="rId28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1D2B2A63-B153-F74A-1A8B-A754A1E68C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85" y="2673172"/>
              <a:ext cx="219652" cy="217348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25CC71B-531D-6F86-7E1A-7A895FBA9907}"/>
                </a:ext>
              </a:extLst>
            </p:cNvPr>
            <p:cNvSpPr/>
            <p:nvPr/>
          </p:nvSpPr>
          <p:spPr>
            <a:xfrm rot="3908004" flipH="1" flipV="1">
              <a:off x="4431348" y="2619404"/>
              <a:ext cx="99643" cy="1075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C674ABEA-110A-27BF-0E93-8E68813941B2}"/>
                </a:ext>
              </a:extLst>
            </p:cNvPr>
            <p:cNvCxnSpPr>
              <a:cxnSpLocks/>
            </p:cNvCxnSpPr>
            <p:nvPr/>
          </p:nvCxnSpPr>
          <p:spPr>
            <a:xfrm>
              <a:off x="4481169" y="2689775"/>
              <a:ext cx="48827" cy="351875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EABC827-B55B-1CAB-F0D7-0816C05EA086}"/>
                </a:ext>
              </a:extLst>
            </p:cNvPr>
            <p:cNvCxnSpPr>
              <a:cxnSpLocks/>
            </p:cNvCxnSpPr>
            <p:nvPr/>
          </p:nvCxnSpPr>
          <p:spPr>
            <a:xfrm>
              <a:off x="4529996" y="3029780"/>
              <a:ext cx="56838" cy="36871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0D69AA7-2A5E-DEDB-C81E-13D4CB850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1169" y="2376689"/>
              <a:ext cx="278526" cy="278596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6E861F2-7018-5DCA-5702-A719123082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1436" y="2256448"/>
              <a:ext cx="57501" cy="39883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w="med" len="med"/>
              <a:tailEnd type="stealth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2D97F6E7-BD10-B990-24DB-DCF36E779B0D}"/>
                    </a:ext>
                  </a:extLst>
                </p:cNvPr>
                <p:cNvSpPr txBox="1"/>
                <p:nvPr/>
              </p:nvSpPr>
              <p:spPr>
                <a:xfrm>
                  <a:off x="4075652" y="2568972"/>
                  <a:ext cx="233590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2D97F6E7-BD10-B990-24DB-DCF36E779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5652" y="2568972"/>
                  <a:ext cx="233590" cy="241605"/>
                </a:xfrm>
                <a:prstGeom prst="rect">
                  <a:avLst/>
                </a:prstGeom>
                <a:blipFill>
                  <a:blip r:embed="rId29"/>
                  <a:stretch>
                    <a:fillRect l="-17949" r="-2564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3CD2B22-6394-51FD-13C6-4AAE438813A7}"/>
                    </a:ext>
                  </a:extLst>
                </p:cNvPr>
                <p:cNvSpPr txBox="1"/>
                <p:nvPr/>
              </p:nvSpPr>
              <p:spPr>
                <a:xfrm>
                  <a:off x="4704302" y="2430925"/>
                  <a:ext cx="233590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3CD2B22-6394-51FD-13C6-4AAE43881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4302" y="2430925"/>
                  <a:ext cx="233590" cy="241605"/>
                </a:xfrm>
                <a:prstGeom prst="rect">
                  <a:avLst/>
                </a:prstGeom>
                <a:blipFill>
                  <a:blip r:embed="rId30"/>
                  <a:stretch>
                    <a:fillRect l="-15789" r="-5263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C98397FC-1024-1CCF-71BB-6991A28A154B}"/>
                    </a:ext>
                  </a:extLst>
                </p:cNvPr>
                <p:cNvSpPr txBox="1"/>
                <p:nvPr/>
              </p:nvSpPr>
              <p:spPr>
                <a:xfrm>
                  <a:off x="4542228" y="2762993"/>
                  <a:ext cx="233590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C98397FC-1024-1CCF-71BB-6991A28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228" y="2762993"/>
                  <a:ext cx="233590" cy="241605"/>
                </a:xfrm>
                <a:prstGeom prst="rect">
                  <a:avLst/>
                </a:prstGeom>
                <a:blipFill>
                  <a:blip r:embed="rId31"/>
                  <a:stretch>
                    <a:fillRect l="-15789" r="-5263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69D5D6B-C25C-83DB-E441-1C35AAA57BF6}"/>
                    </a:ext>
                  </a:extLst>
                </p:cNvPr>
                <p:cNvSpPr txBox="1"/>
                <p:nvPr/>
              </p:nvSpPr>
              <p:spPr>
                <a:xfrm>
                  <a:off x="4635661" y="3181812"/>
                  <a:ext cx="233589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69D5D6B-C25C-83DB-E441-1C35AAA57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661" y="3181812"/>
                  <a:ext cx="233589" cy="241605"/>
                </a:xfrm>
                <a:prstGeom prst="rect">
                  <a:avLst/>
                </a:prstGeom>
                <a:blipFill>
                  <a:blip r:embed="rId32"/>
                  <a:stretch>
                    <a:fillRect l="-17949" r="-256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F9E8F649-191D-8B82-909F-FAAB67EACD8D}"/>
                    </a:ext>
                  </a:extLst>
                </p:cNvPr>
                <p:cNvSpPr txBox="1"/>
                <p:nvPr/>
              </p:nvSpPr>
              <p:spPr>
                <a:xfrm>
                  <a:off x="4163957" y="2200816"/>
                  <a:ext cx="170655" cy="1725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F9E8F649-191D-8B82-909F-FAAB67EAC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957" y="2200816"/>
                  <a:ext cx="170655" cy="172548"/>
                </a:xfrm>
                <a:prstGeom prst="rect">
                  <a:avLst/>
                </a:prstGeom>
                <a:blipFill>
                  <a:blip r:embed="rId33"/>
                  <a:stretch>
                    <a:fillRect l="-14286" r="-53571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21D94AF8-3DEA-D732-5E6A-A59CC3AC764E}"/>
                </a:ext>
              </a:extLst>
            </p:cNvPr>
            <p:cNvCxnSpPr>
              <a:cxnSpLocks/>
            </p:cNvCxnSpPr>
            <p:nvPr/>
          </p:nvCxnSpPr>
          <p:spPr>
            <a:xfrm>
              <a:off x="5237242" y="2605359"/>
              <a:ext cx="100295" cy="650618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2AB7CD0-0F18-7984-81CB-00A364795964}"/>
                    </a:ext>
                  </a:extLst>
                </p:cNvPr>
                <p:cNvSpPr txBox="1"/>
                <p:nvPr/>
              </p:nvSpPr>
              <p:spPr>
                <a:xfrm>
                  <a:off x="5373541" y="2983736"/>
                  <a:ext cx="163506" cy="2416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2AB7CD0-0F18-7984-81CB-00A364795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541" y="2983736"/>
                  <a:ext cx="163506" cy="241605"/>
                </a:xfrm>
                <a:prstGeom prst="rect">
                  <a:avLst/>
                </a:prstGeom>
                <a:blipFill>
                  <a:blip r:embed="rId34"/>
                  <a:stretch>
                    <a:fillRect l="-25926" r="-1851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0773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BDA07E10-AEE3-9DCC-BFB5-04F0C3D1F7F2}"/>
              </a:ext>
            </a:extLst>
          </p:cNvPr>
          <p:cNvGrpSpPr/>
          <p:nvPr/>
        </p:nvGrpSpPr>
        <p:grpSpPr>
          <a:xfrm>
            <a:off x="1005776" y="347668"/>
            <a:ext cx="1776683" cy="3202798"/>
            <a:chOff x="3103789" y="2763435"/>
            <a:chExt cx="1776683" cy="320279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EB272F7-74E4-9C5F-B499-731343D564DA}"/>
                </a:ext>
              </a:extLst>
            </p:cNvPr>
            <p:cNvSpPr/>
            <p:nvPr/>
          </p:nvSpPr>
          <p:spPr>
            <a:xfrm>
              <a:off x="3440057" y="2837506"/>
              <a:ext cx="1102309" cy="27505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4D8C8EBD-8818-E617-0C7C-546FA46C6711}"/>
                </a:ext>
              </a:extLst>
            </p:cNvPr>
            <p:cNvSpPr/>
            <p:nvPr/>
          </p:nvSpPr>
          <p:spPr>
            <a:xfrm rot="10800000" flipV="1">
              <a:off x="3440055" y="2837506"/>
              <a:ext cx="1102309" cy="3033906"/>
            </a:xfrm>
            <a:prstGeom prst="can">
              <a:avLst/>
            </a:prstGeom>
            <a:pattFill prst="ltUpDiag">
              <a:fgClr>
                <a:srgbClr val="FFFF00"/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11FCFC-B332-2767-4379-35F82E20B23B}"/>
                </a:ext>
              </a:extLst>
            </p:cNvPr>
            <p:cNvSpPr/>
            <p:nvPr/>
          </p:nvSpPr>
          <p:spPr>
            <a:xfrm>
              <a:off x="3440053" y="5596357"/>
              <a:ext cx="1102309" cy="275055"/>
            </a:xfrm>
            <a:prstGeom prst="ellipse">
              <a:avLst/>
            </a:prstGeom>
            <a:noFill/>
            <a:ln w="63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D6AC5F1E-B0AE-0E16-E451-75C3038AE76E}"/>
                </a:ext>
              </a:extLst>
            </p:cNvPr>
            <p:cNvSpPr/>
            <p:nvPr/>
          </p:nvSpPr>
          <p:spPr>
            <a:xfrm rot="10800000" flipV="1">
              <a:off x="3814878" y="2954751"/>
              <a:ext cx="344372" cy="2804699"/>
            </a:xfrm>
            <a:prstGeom prst="can">
              <a:avLst/>
            </a:prstGeom>
            <a:solidFill>
              <a:schemeClr val="bg2">
                <a:lumMod val="75000"/>
                <a:alpha val="13000"/>
              </a:schemeClr>
            </a:solidFill>
            <a:ln w="6350">
              <a:solidFill>
                <a:schemeClr val="accent1">
                  <a:shade val="1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B0DC2AD2-5712-3610-691E-F901A56D7EF2}"/>
                </a:ext>
              </a:extLst>
            </p:cNvPr>
            <p:cNvSpPr/>
            <p:nvPr/>
          </p:nvSpPr>
          <p:spPr>
            <a:xfrm rot="10800000" flipV="1">
              <a:off x="3103789" y="2765539"/>
              <a:ext cx="1776683" cy="3200694"/>
            </a:xfrm>
            <a:prstGeom prst="can">
              <a:avLst/>
            </a:prstGeom>
            <a:solidFill>
              <a:srgbClr val="FFFF00">
                <a:alpha val="9000"/>
              </a:srgb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EC9E127-AD6F-EBBD-D007-BBE32A28439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875" y="2992438"/>
              <a:ext cx="172189" cy="11525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headEnd type="triangl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03F6E7-8968-1225-42AD-C7886C1C72E6}"/>
                </a:ext>
              </a:extLst>
            </p:cNvPr>
            <p:cNvSpPr/>
            <p:nvPr/>
          </p:nvSpPr>
          <p:spPr>
            <a:xfrm>
              <a:off x="3976479" y="2981738"/>
              <a:ext cx="45719" cy="4571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A40E7EA-7098-A124-C8ED-2300926B4839}"/>
                    </a:ext>
                  </a:extLst>
                </p:cNvPr>
                <p:cNvSpPr txBox="1"/>
                <p:nvPr/>
              </p:nvSpPr>
              <p:spPr>
                <a:xfrm>
                  <a:off x="3861252" y="2817811"/>
                  <a:ext cx="181268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ru-RU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A40E7EA-7098-A124-C8ED-2300926B48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1252" y="2817811"/>
                  <a:ext cx="181268" cy="169277"/>
                </a:xfrm>
                <a:prstGeom prst="rect">
                  <a:avLst/>
                </a:prstGeom>
                <a:blipFill>
                  <a:blip r:embed="rId2"/>
                  <a:stretch>
                    <a:fillRect l="-16667" r="-10000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3ED5FB-A63C-283A-F2DE-0F041E35D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6378" y="2793205"/>
              <a:ext cx="370889" cy="21406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triangl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96A3043-C708-1B98-92D0-1AA107E1EFC6}"/>
                    </a:ext>
                  </a:extLst>
                </p:cNvPr>
                <p:cNvSpPr txBox="1"/>
                <p:nvPr/>
              </p:nvSpPr>
              <p:spPr>
                <a:xfrm>
                  <a:off x="4040943" y="2763435"/>
                  <a:ext cx="16825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96A3043-C708-1B98-92D0-1AA107E1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943" y="2763435"/>
                  <a:ext cx="168251" cy="153888"/>
                </a:xfrm>
                <a:prstGeom prst="rect">
                  <a:avLst/>
                </a:prstGeom>
                <a:blipFill>
                  <a:blip r:embed="rId3"/>
                  <a:stretch>
                    <a:fillRect l="-22222" r="-7407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4EA8FD-90B9-404D-08AF-3B41BF5AB9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9338" y="3003162"/>
              <a:ext cx="457910" cy="4399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triangl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B872654-9774-7C74-3C24-FEF80FD69352}"/>
                    </a:ext>
                  </a:extLst>
                </p:cNvPr>
                <p:cNvSpPr txBox="1"/>
                <p:nvPr/>
              </p:nvSpPr>
              <p:spPr>
                <a:xfrm>
                  <a:off x="4328458" y="2885405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B872654-9774-7C74-3C24-FEF80FD69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8458" y="2885405"/>
                  <a:ext cx="111697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5E6EE1-86B1-36CE-AEAA-64B4106D5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7519" y="2978425"/>
              <a:ext cx="167935" cy="1569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triangl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0B7858-85E2-6555-1757-68F1B8C44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052" y="2964085"/>
              <a:ext cx="157693" cy="1238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triangl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62B2B8F-3C55-B6C9-C3EF-C4A07561D1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7267" y="2933819"/>
              <a:ext cx="26194" cy="91338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solid"/>
              <a:headEnd type="non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3207E9B-4E16-7005-C575-554223DB8B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6945" y="2937112"/>
              <a:ext cx="26194" cy="91338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solid"/>
              <a:headEnd type="non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3C20C94-A2B8-84A1-67C5-9DBA653CB612}"/>
                    </a:ext>
                  </a:extLst>
                </p:cNvPr>
                <p:cNvSpPr txBox="1"/>
                <p:nvPr/>
              </p:nvSpPr>
              <p:spPr>
                <a:xfrm>
                  <a:off x="3249326" y="2827850"/>
                  <a:ext cx="17543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3C20C94-A2B8-84A1-67C5-9DBA653CB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326" y="2827850"/>
                  <a:ext cx="175433" cy="153888"/>
                </a:xfrm>
                <a:prstGeom prst="rect">
                  <a:avLst/>
                </a:prstGeom>
                <a:blipFill>
                  <a:blip r:embed="rId5"/>
                  <a:stretch>
                    <a:fillRect l="-20690" r="-3448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720D750-27D8-E72F-EAB4-650774B58AB1}"/>
                </a:ext>
              </a:extLst>
            </p:cNvPr>
            <p:cNvCxnSpPr>
              <a:cxnSpLocks/>
            </p:cNvCxnSpPr>
            <p:nvPr/>
          </p:nvCxnSpPr>
          <p:spPr>
            <a:xfrm>
              <a:off x="4549279" y="4720112"/>
              <a:ext cx="145750" cy="18208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triangl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CBC2FF7-9ED6-31F8-A17B-14181842BB34}"/>
                    </a:ext>
                  </a:extLst>
                </p:cNvPr>
                <p:cNvSpPr txBox="1"/>
                <p:nvPr/>
              </p:nvSpPr>
              <p:spPr>
                <a:xfrm>
                  <a:off x="4695029" y="4817561"/>
                  <a:ext cx="110158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CBC2FF7-9ED6-31F8-A17B-14181842B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029" y="4817561"/>
                  <a:ext cx="110158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27778" r="-27778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4B197A3-D0E0-D8AF-3E9D-0FE7AA382C21}"/>
              </a:ext>
            </a:extLst>
          </p:cNvPr>
          <p:cNvGrpSpPr/>
          <p:nvPr/>
        </p:nvGrpSpPr>
        <p:grpSpPr>
          <a:xfrm>
            <a:off x="8212150" y="224558"/>
            <a:ext cx="3566468" cy="859543"/>
            <a:chOff x="8212150" y="224558"/>
            <a:chExt cx="3566468" cy="8595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974C31-7865-1643-0722-F6793CD01807}"/>
                </a:ext>
              </a:extLst>
            </p:cNvPr>
            <p:cNvGrpSpPr/>
            <p:nvPr/>
          </p:nvGrpSpPr>
          <p:grpSpPr>
            <a:xfrm>
              <a:off x="8588042" y="349908"/>
              <a:ext cx="101600" cy="734193"/>
              <a:chOff x="3828755" y="3754120"/>
              <a:chExt cx="101600" cy="73419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4ADC4C-0DF9-0700-8899-E41679B5CCD4}"/>
                  </a:ext>
                </a:extLst>
              </p:cNvPr>
              <p:cNvSpPr/>
              <p:nvPr/>
            </p:nvSpPr>
            <p:spPr>
              <a:xfrm>
                <a:off x="3828755" y="3754120"/>
                <a:ext cx="101600" cy="734193"/>
              </a:xfrm>
              <a:prstGeom prst="rect">
                <a:avLst/>
              </a:prstGeom>
              <a:solidFill>
                <a:srgbClr val="FFFF00">
                  <a:alpha val="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C37D02D-1F26-D2A9-C588-F31045B4E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8755" y="3754120"/>
                <a:ext cx="0" cy="7341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type="none" w="sm" len="med"/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A6E2F25-3750-00BD-8133-989E92E5F9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0355" y="3754120"/>
                <a:ext cx="0" cy="7341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type="none" w="sm" len="med"/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BFD620C-DE21-B4CE-8516-2F02EC3B5F74}"/>
                </a:ext>
              </a:extLst>
            </p:cNvPr>
            <p:cNvGrpSpPr/>
            <p:nvPr/>
          </p:nvGrpSpPr>
          <p:grpSpPr>
            <a:xfrm>
              <a:off x="9277017" y="349907"/>
              <a:ext cx="101600" cy="734193"/>
              <a:chOff x="3828755" y="3754120"/>
              <a:chExt cx="101600" cy="73419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4EF02D-3C8A-3F9B-36AF-46C2DABEE218}"/>
                  </a:ext>
                </a:extLst>
              </p:cNvPr>
              <p:cNvSpPr/>
              <p:nvPr/>
            </p:nvSpPr>
            <p:spPr>
              <a:xfrm>
                <a:off x="3828755" y="3754120"/>
                <a:ext cx="101600" cy="734193"/>
              </a:xfrm>
              <a:prstGeom prst="rect">
                <a:avLst/>
              </a:prstGeom>
              <a:solidFill>
                <a:srgbClr val="FFFF00">
                  <a:alpha val="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40010C-1A7E-1E5C-EDB8-2B00E054E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8755" y="3754120"/>
                <a:ext cx="0" cy="7341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type="none" w="sm" len="med"/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B385FF5-DE23-DACF-820C-68D1826F0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0355" y="3754120"/>
                <a:ext cx="0" cy="7341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type="none" w="sm" len="med"/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8287B0-47E0-9667-A2DB-6785F7FC67E9}"/>
                </a:ext>
              </a:extLst>
            </p:cNvPr>
            <p:cNvGrpSpPr/>
            <p:nvPr/>
          </p:nvGrpSpPr>
          <p:grpSpPr>
            <a:xfrm>
              <a:off x="10491349" y="349908"/>
              <a:ext cx="101600" cy="734193"/>
              <a:chOff x="3828755" y="3754120"/>
              <a:chExt cx="101600" cy="73419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AD4F64C-18F5-D532-EB3A-A6340EB37857}"/>
                  </a:ext>
                </a:extLst>
              </p:cNvPr>
              <p:cNvSpPr/>
              <p:nvPr/>
            </p:nvSpPr>
            <p:spPr>
              <a:xfrm>
                <a:off x="3828755" y="3754120"/>
                <a:ext cx="101600" cy="734193"/>
              </a:xfrm>
              <a:prstGeom prst="rect">
                <a:avLst/>
              </a:prstGeom>
              <a:solidFill>
                <a:srgbClr val="FFFF00">
                  <a:alpha val="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4C4F171-57EE-CDC1-D374-C8A08362F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8755" y="3754120"/>
                <a:ext cx="0" cy="7341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type="none" w="sm" len="med"/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14683CC-6EF6-7819-76D3-A049468A9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0355" y="3754120"/>
                <a:ext cx="0" cy="7341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type="none" w="sm" len="med"/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85217D-C58F-4AD7-3071-282956BCF19A}"/>
                </a:ext>
              </a:extLst>
            </p:cNvPr>
            <p:cNvGrpSpPr/>
            <p:nvPr/>
          </p:nvGrpSpPr>
          <p:grpSpPr>
            <a:xfrm>
              <a:off x="11180324" y="349907"/>
              <a:ext cx="101600" cy="734193"/>
              <a:chOff x="3828755" y="3754120"/>
              <a:chExt cx="101600" cy="73419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FBA2FA-342E-1426-0063-F9F23E30F9A0}"/>
                  </a:ext>
                </a:extLst>
              </p:cNvPr>
              <p:cNvSpPr/>
              <p:nvPr/>
            </p:nvSpPr>
            <p:spPr>
              <a:xfrm>
                <a:off x="3828755" y="3754120"/>
                <a:ext cx="101600" cy="734193"/>
              </a:xfrm>
              <a:prstGeom prst="rect">
                <a:avLst/>
              </a:prstGeom>
              <a:solidFill>
                <a:srgbClr val="FFFF00">
                  <a:alpha val="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CD1DFF0-2C57-F25E-82AC-75B37F3FA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8755" y="3754120"/>
                <a:ext cx="0" cy="7341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type="none" w="sm" len="med"/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4036C17-77EE-A2FA-DB93-A3EE9874E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0355" y="3754120"/>
                <a:ext cx="0" cy="7341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type="none" w="sm" len="med"/>
                <a:tailEnd type="non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CCC91B-95EB-A38E-24A8-270075456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01004" y="717003"/>
              <a:ext cx="28703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55DC7A-7ABC-6E46-D0C2-07D58A18555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689642" y="717003"/>
              <a:ext cx="58737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1D65CAA-0AB3-D4B4-178A-3649E4061E1D}"/>
                </a:ext>
              </a:extLst>
            </p:cNvPr>
            <p:cNvCxnSpPr>
              <a:cxnSpLocks/>
            </p:cNvCxnSpPr>
            <p:nvPr/>
          </p:nvCxnSpPr>
          <p:spPr>
            <a:xfrm>
              <a:off x="9378616" y="717002"/>
              <a:ext cx="3672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E4F9A11-02DB-EB4D-8DD4-40ACEB484ED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9382" y="717002"/>
              <a:ext cx="3217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92C73A-FC99-20C1-BB68-467896F2939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10592947" y="717000"/>
              <a:ext cx="587377" cy="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293535-7A81-4BAF-DE30-8994624208D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1921" y="716458"/>
              <a:ext cx="423569" cy="54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sm" len="med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094B20F-033A-2ED6-D83F-ADA76057E224}"/>
                    </a:ext>
                  </a:extLst>
                </p:cNvPr>
                <p:cNvSpPr txBox="1"/>
                <p:nvPr/>
              </p:nvSpPr>
              <p:spPr>
                <a:xfrm>
                  <a:off x="9844588" y="520088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094B20F-033A-2ED6-D83F-ADA76057E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4588" y="520088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A460ECF-E83D-B236-55ED-E92CE1B004BD}"/>
                    </a:ext>
                  </a:extLst>
                </p:cNvPr>
                <p:cNvSpPr txBox="1"/>
                <p:nvPr/>
              </p:nvSpPr>
              <p:spPr>
                <a:xfrm>
                  <a:off x="8212150" y="593347"/>
                  <a:ext cx="17472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A460ECF-E83D-B236-55ED-E92CE1B00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150" y="593347"/>
                  <a:ext cx="174728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34483" r="-34483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D472D0D-6D4E-5181-FA91-4C753B6D92D6}"/>
                    </a:ext>
                  </a:extLst>
                </p:cNvPr>
                <p:cNvSpPr txBox="1"/>
                <p:nvPr/>
              </p:nvSpPr>
              <p:spPr>
                <a:xfrm>
                  <a:off x="11603890" y="593346"/>
                  <a:ext cx="17472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D472D0D-6D4E-5181-FA91-4C753B6D9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3890" y="593346"/>
                  <a:ext cx="174728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35714" r="-39286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E0B3531-B42F-EA50-CF5D-E6D30289392C}"/>
                    </a:ext>
                  </a:extLst>
                </p:cNvPr>
                <p:cNvSpPr txBox="1"/>
                <p:nvPr/>
              </p:nvSpPr>
              <p:spPr>
                <a:xfrm>
                  <a:off x="8686814" y="287234"/>
                  <a:ext cx="24667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E0B3531-B42F-EA50-CF5D-E6D3028939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814" y="287234"/>
                  <a:ext cx="246671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7500" r="-7500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D2965A1-42B7-BA5E-58B7-D6DC836320C2}"/>
                    </a:ext>
                  </a:extLst>
                </p:cNvPr>
                <p:cNvSpPr txBox="1"/>
                <p:nvPr/>
              </p:nvSpPr>
              <p:spPr>
                <a:xfrm>
                  <a:off x="9380983" y="273867"/>
                  <a:ext cx="25141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D2965A1-42B7-BA5E-58B7-D6DC83632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0983" y="273867"/>
                  <a:ext cx="25141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19512" r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BF05F2-EE79-6180-A0FF-0A1DEA381238}"/>
                    </a:ext>
                  </a:extLst>
                </p:cNvPr>
                <p:cNvSpPr txBox="1"/>
                <p:nvPr/>
              </p:nvSpPr>
              <p:spPr>
                <a:xfrm>
                  <a:off x="10609484" y="226792"/>
                  <a:ext cx="46076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BF05F2-EE79-6180-A0FF-0A1DEA381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9484" y="226792"/>
                  <a:ext cx="46076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9211" r="-2632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9C21A59-5759-0DAD-35DE-D2E5DBDB9E2D}"/>
                    </a:ext>
                  </a:extLst>
                </p:cNvPr>
                <p:cNvSpPr txBox="1"/>
                <p:nvPr/>
              </p:nvSpPr>
              <p:spPr>
                <a:xfrm>
                  <a:off x="11290398" y="224558"/>
                  <a:ext cx="26520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9C21A59-5759-0DAD-35DE-D2E5DBDB9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0398" y="224558"/>
                  <a:ext cx="265201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5909" r="-227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371C66-1CE3-42DA-D7A9-1DE509FDDE61}"/>
              </a:ext>
            </a:extLst>
          </p:cNvPr>
          <p:cNvGrpSpPr/>
          <p:nvPr/>
        </p:nvGrpSpPr>
        <p:grpSpPr>
          <a:xfrm>
            <a:off x="10169382" y="5555914"/>
            <a:ext cx="1816484" cy="1075294"/>
            <a:chOff x="3140271" y="2235659"/>
            <a:chExt cx="1816484" cy="1075294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284DFA6-18CD-58E4-2019-81EC06EDDBF1}"/>
                </a:ext>
              </a:extLst>
            </p:cNvPr>
            <p:cNvSpPr>
              <a:spLocks/>
            </p:cNvSpPr>
            <p:nvPr/>
          </p:nvSpPr>
          <p:spPr>
            <a:xfrm rot="16200000">
              <a:off x="3902669" y="2256867"/>
              <a:ext cx="688870" cy="1419302"/>
            </a:xfrm>
            <a:custGeom>
              <a:avLst/>
              <a:gdLst>
                <a:gd name="connsiteX0" fmla="*/ 688870 w 688870"/>
                <a:gd name="connsiteY0" fmla="*/ 71027 h 1419302"/>
                <a:gd name="connsiteX1" fmla="*/ 343216 w 688870"/>
                <a:gd name="connsiteY1" fmla="*/ 1419302 h 1419302"/>
                <a:gd name="connsiteX2" fmla="*/ 4585 w 688870"/>
                <a:gd name="connsiteY2" fmla="*/ 342752 h 1419302"/>
                <a:gd name="connsiteX3" fmla="*/ 0 w 688870"/>
                <a:gd name="connsiteY3" fmla="*/ 165365 h 1419302"/>
                <a:gd name="connsiteX4" fmla="*/ 4546 w 688870"/>
                <a:gd name="connsiteY4" fmla="*/ 166940 h 1419302"/>
                <a:gd name="connsiteX5" fmla="*/ 687034 w 688870"/>
                <a:gd name="connsiteY5" fmla="*/ 0 h 141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8870" h="1419302">
                  <a:moveTo>
                    <a:pt x="688870" y="71027"/>
                  </a:moveTo>
                  <a:cubicBezTo>
                    <a:pt x="688870" y="815659"/>
                    <a:pt x="534115" y="1419302"/>
                    <a:pt x="343216" y="1419302"/>
                  </a:cubicBezTo>
                  <a:cubicBezTo>
                    <a:pt x="176179" y="1419302"/>
                    <a:pt x="36816" y="957138"/>
                    <a:pt x="4585" y="342752"/>
                  </a:cubicBezTo>
                  <a:lnTo>
                    <a:pt x="0" y="165365"/>
                  </a:lnTo>
                  <a:lnTo>
                    <a:pt x="4546" y="166940"/>
                  </a:lnTo>
                  <a:lnTo>
                    <a:pt x="687034" y="0"/>
                  </a:lnTo>
                  <a:close/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0FA1DB9F-D175-F2F2-4F51-71FD824AFCF6}"/>
                </a:ext>
              </a:extLst>
            </p:cNvPr>
            <p:cNvSpPr/>
            <p:nvPr/>
          </p:nvSpPr>
          <p:spPr>
            <a:xfrm rot="17667005">
              <a:off x="3480225" y="2773929"/>
              <a:ext cx="167965" cy="174326"/>
            </a:xfrm>
            <a:prstGeom prst="arc">
              <a:avLst>
                <a:gd name="adj1" fmla="val 16483882"/>
                <a:gd name="adj2" fmla="val 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BD2A590-EA88-1A89-1628-CEB8C027BA7C}"/>
                </a:ext>
              </a:extLst>
            </p:cNvPr>
            <p:cNvSpPr/>
            <p:nvPr/>
          </p:nvSpPr>
          <p:spPr>
            <a:xfrm rot="14224781">
              <a:off x="3786132" y="1906702"/>
              <a:ext cx="688031" cy="1447152"/>
            </a:xfrm>
            <a:custGeom>
              <a:avLst/>
              <a:gdLst>
                <a:gd name="connsiteX0" fmla="*/ 480198 w 688031"/>
                <a:gd name="connsiteY0" fmla="*/ 1341198 h 1447152"/>
                <a:gd name="connsiteX1" fmla="*/ 345654 w 688031"/>
                <a:gd name="connsiteY1" fmla="*/ 1447152 h 1447152"/>
                <a:gd name="connsiteX2" fmla="*/ 0 w 688031"/>
                <a:gd name="connsiteY2" fmla="*/ 98877 h 1447152"/>
                <a:gd name="connsiteX3" fmla="*/ 2556 w 688031"/>
                <a:gd name="connsiteY3" fmla="*/ 0 h 1447152"/>
                <a:gd name="connsiteX4" fmla="*/ 688031 w 688031"/>
                <a:gd name="connsiteY4" fmla="*/ 225678 h 1447152"/>
                <a:gd name="connsiteX5" fmla="*/ 684285 w 688031"/>
                <a:gd name="connsiteY5" fmla="*/ 370602 h 1447152"/>
                <a:gd name="connsiteX6" fmla="*/ 480198 w 688031"/>
                <a:gd name="connsiteY6" fmla="*/ 1341198 h 144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8031" h="1447152">
                  <a:moveTo>
                    <a:pt x="480198" y="1341198"/>
                  </a:moveTo>
                  <a:cubicBezTo>
                    <a:pt x="438844" y="1409424"/>
                    <a:pt x="393379" y="1447152"/>
                    <a:pt x="345654" y="1447152"/>
                  </a:cubicBezTo>
                  <a:cubicBezTo>
                    <a:pt x="154755" y="1447152"/>
                    <a:pt x="0" y="843509"/>
                    <a:pt x="0" y="98877"/>
                  </a:cubicBezTo>
                  <a:lnTo>
                    <a:pt x="2556" y="0"/>
                  </a:lnTo>
                  <a:lnTo>
                    <a:pt x="688031" y="225678"/>
                  </a:lnTo>
                  <a:lnTo>
                    <a:pt x="684285" y="370602"/>
                  </a:lnTo>
                  <a:cubicBezTo>
                    <a:pt x="661263" y="809449"/>
                    <a:pt x="583582" y="1170632"/>
                    <a:pt x="480198" y="1341198"/>
                  </a:cubicBezTo>
                  <a:close/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45ED70F-AC56-427C-E7F5-9149CA215D9B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>
              <a:off x="3609975" y="2235659"/>
              <a:ext cx="1126671" cy="6885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1287872-BC5C-042B-086D-E804065324C7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 flipV="1">
              <a:off x="3627909" y="2923503"/>
              <a:ext cx="1328846" cy="4423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0BFBBD68-840B-4A86-B343-4A180B980628}"/>
                </a:ext>
              </a:extLst>
            </p:cNvPr>
            <p:cNvSpPr/>
            <p:nvPr/>
          </p:nvSpPr>
          <p:spPr>
            <a:xfrm rot="2008262">
              <a:off x="3641423" y="2817987"/>
              <a:ext cx="139077" cy="144344"/>
            </a:xfrm>
            <a:prstGeom prst="arc">
              <a:avLst>
                <a:gd name="adj1" fmla="val 16483882"/>
                <a:gd name="adj2" fmla="val 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5993936-CA3C-7FC3-4E1A-E5641CA78F99}"/>
                    </a:ext>
                  </a:extLst>
                </p:cNvPr>
                <p:cNvSpPr txBox="1"/>
                <p:nvPr/>
              </p:nvSpPr>
              <p:spPr>
                <a:xfrm>
                  <a:off x="3771867" y="2732029"/>
                  <a:ext cx="18983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5993936-CA3C-7FC3-4E1A-E5641CA78F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867" y="2732029"/>
                  <a:ext cx="189831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Arrow: Down 59">
              <a:extLst>
                <a:ext uri="{FF2B5EF4-FFF2-40B4-BE49-F238E27FC236}">
                  <a16:creationId xmlns:a16="http://schemas.microsoft.com/office/drawing/2014/main" id="{DF4787AB-422B-961D-82BD-3282E0E13647}"/>
                </a:ext>
              </a:extLst>
            </p:cNvPr>
            <p:cNvSpPr/>
            <p:nvPr/>
          </p:nvSpPr>
          <p:spPr>
            <a:xfrm rot="10800000">
              <a:off x="3581333" y="2486361"/>
              <a:ext cx="45719" cy="438150"/>
            </a:xfrm>
            <a:prstGeom prst="downArrow">
              <a:avLst>
                <a:gd name="adj1" fmla="val 50000"/>
                <a:gd name="adj2" fmla="val 122918"/>
              </a:avLst>
            </a:prstGeom>
            <a:gradFill>
              <a:gsLst>
                <a:gs pos="5000">
                  <a:schemeClr val="bg1">
                    <a:lumMod val="9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row: Down 60">
              <a:extLst>
                <a:ext uri="{FF2B5EF4-FFF2-40B4-BE49-F238E27FC236}">
                  <a16:creationId xmlns:a16="http://schemas.microsoft.com/office/drawing/2014/main" id="{B88EEB3D-7EF7-836F-F8DD-634BA613CC8C}"/>
                </a:ext>
              </a:extLst>
            </p:cNvPr>
            <p:cNvSpPr/>
            <p:nvPr/>
          </p:nvSpPr>
          <p:spPr>
            <a:xfrm rot="7616733">
              <a:off x="3420146" y="2592597"/>
              <a:ext cx="45719" cy="420634"/>
            </a:xfrm>
            <a:prstGeom prst="downArrow">
              <a:avLst>
                <a:gd name="adj1" fmla="val 50000"/>
                <a:gd name="adj2" fmla="val 122918"/>
              </a:avLst>
            </a:prstGeom>
            <a:gradFill>
              <a:gsLst>
                <a:gs pos="5000">
                  <a:schemeClr val="bg1">
                    <a:lumMod val="9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D038DBD-B981-7E9D-9ABE-743E6FF19E76}"/>
                </a:ext>
              </a:extLst>
            </p:cNvPr>
            <p:cNvSpPr/>
            <p:nvPr/>
          </p:nvSpPr>
          <p:spPr>
            <a:xfrm rot="3908004" flipH="1" flipV="1">
              <a:off x="3574392" y="2887815"/>
              <a:ext cx="55469" cy="598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1806635-7BF2-01C1-D457-16DD3471739D}"/>
                    </a:ext>
                  </a:extLst>
                </p:cNvPr>
                <p:cNvSpPr txBox="1"/>
                <p:nvPr/>
              </p:nvSpPr>
              <p:spPr>
                <a:xfrm>
                  <a:off x="3411908" y="2360952"/>
                  <a:ext cx="198067" cy="20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1806635-7BF2-01C1-D457-16DD34717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1908" y="2360952"/>
                  <a:ext cx="198067" cy="207108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312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CA2F3E7-8AA4-377C-2A9E-6CC34741C6C8}"/>
                    </a:ext>
                  </a:extLst>
                </p:cNvPr>
                <p:cNvSpPr txBox="1"/>
                <p:nvPr/>
              </p:nvSpPr>
              <p:spPr>
                <a:xfrm>
                  <a:off x="3398397" y="2622083"/>
                  <a:ext cx="189831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CA2F3E7-8AA4-377C-2A9E-6CC34741C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97" y="2622083"/>
                  <a:ext cx="189831" cy="18466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94EFFC6-FA3E-6849-F8D5-44890F8801D7}"/>
                    </a:ext>
                  </a:extLst>
                </p:cNvPr>
                <p:cNvSpPr txBox="1"/>
                <p:nvPr/>
              </p:nvSpPr>
              <p:spPr>
                <a:xfrm>
                  <a:off x="3140271" y="2658232"/>
                  <a:ext cx="201658" cy="20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94EFFC6-FA3E-6849-F8D5-44890F880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271" y="2658232"/>
                  <a:ext cx="201658" cy="207108"/>
                </a:xfrm>
                <a:prstGeom prst="rect">
                  <a:avLst/>
                </a:prstGeom>
                <a:blipFill>
                  <a:blip r:embed="rId17"/>
                  <a:stretch>
                    <a:fillRect l="-18182" r="-303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0989E1C-4F12-ADBE-7AF1-8C5768EFE8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9216" y="3189752"/>
              <a:ext cx="324164" cy="71686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headEnd type="stealth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C6D1D4C-37F3-D7AE-520C-40C513C6D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5944" y="2941105"/>
              <a:ext cx="160234" cy="115641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headEnd type="stealth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1CEA232-B237-CBBA-C087-5D2F7994A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4154" y="2318286"/>
              <a:ext cx="186883" cy="85331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headEnd type="stealth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D3455F3-93AF-A633-2A7C-CA7208CFAF2E}"/>
                </a:ext>
              </a:extLst>
            </p:cNvPr>
            <p:cNvCxnSpPr>
              <a:cxnSpLocks/>
            </p:cNvCxnSpPr>
            <p:nvPr/>
          </p:nvCxnSpPr>
          <p:spPr>
            <a:xfrm>
              <a:off x="3808773" y="2633454"/>
              <a:ext cx="1688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stealth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59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F65563-E079-6A48-581E-B3544AB8297C}"/>
              </a:ext>
            </a:extLst>
          </p:cNvPr>
          <p:cNvCxnSpPr>
            <a:cxnSpLocks/>
          </p:cNvCxnSpPr>
          <p:nvPr/>
        </p:nvCxnSpPr>
        <p:spPr>
          <a:xfrm flipH="1" flipV="1">
            <a:off x="7684304" y="2293600"/>
            <a:ext cx="341482" cy="843300"/>
          </a:xfrm>
          <a:prstGeom prst="straightConnector1">
            <a:avLst/>
          </a:prstGeom>
          <a:ln w="19050">
            <a:solidFill>
              <a:srgbClr val="039A3C"/>
            </a:solidFill>
            <a:prstDash val="dash"/>
            <a:headEnd type="stealth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996DEAF6-4A1C-339C-48C1-10B36A9EB52D}"/>
              </a:ext>
            </a:extLst>
          </p:cNvPr>
          <p:cNvSpPr/>
          <p:nvPr/>
        </p:nvSpPr>
        <p:spPr>
          <a:xfrm rot="2086275">
            <a:off x="4180771" y="4186780"/>
            <a:ext cx="331439" cy="331439"/>
          </a:xfrm>
          <a:prstGeom prst="arc">
            <a:avLst>
              <a:gd name="adj1" fmla="val 16379655"/>
              <a:gd name="adj2" fmla="val 2089829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A606067D-644A-AFBF-7170-39B2D88CC64E}"/>
              </a:ext>
            </a:extLst>
          </p:cNvPr>
          <p:cNvSpPr/>
          <p:nvPr/>
        </p:nvSpPr>
        <p:spPr>
          <a:xfrm rot="2086275">
            <a:off x="5129315" y="4166447"/>
            <a:ext cx="356723" cy="356723"/>
          </a:xfrm>
          <a:prstGeom prst="arc">
            <a:avLst>
              <a:gd name="adj1" fmla="val 16108067"/>
              <a:gd name="adj2" fmla="val 2089829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5BAE3357-F0BC-E56B-92D9-3E0112AC6EC2}"/>
              </a:ext>
            </a:extLst>
          </p:cNvPr>
          <p:cNvSpPr/>
          <p:nvPr/>
        </p:nvSpPr>
        <p:spPr>
          <a:xfrm rot="6354445">
            <a:off x="7675904" y="2337789"/>
            <a:ext cx="212785" cy="212785"/>
          </a:xfrm>
          <a:prstGeom prst="arc">
            <a:avLst>
              <a:gd name="adj1" fmla="val 16878105"/>
              <a:gd name="adj2" fmla="val 2034185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2A567D-7CBB-8532-0F0C-865D01B2E749}"/>
              </a:ext>
            </a:extLst>
          </p:cNvPr>
          <p:cNvSpPr/>
          <p:nvPr/>
        </p:nvSpPr>
        <p:spPr>
          <a:xfrm rot="19294389">
            <a:off x="7631267" y="2320721"/>
            <a:ext cx="144273" cy="136201"/>
          </a:xfrm>
          <a:prstGeom prst="rect">
            <a:avLst/>
          </a:prstGeom>
          <a:noFill/>
          <a:ln w="22225">
            <a:solidFill>
              <a:srgbClr val="F51B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EA86ADB-D35E-0A76-543D-91FF0746BC75}"/>
              </a:ext>
            </a:extLst>
          </p:cNvPr>
          <p:cNvSpPr/>
          <p:nvPr/>
        </p:nvSpPr>
        <p:spPr>
          <a:xfrm>
            <a:off x="3852333" y="4103158"/>
            <a:ext cx="1549400" cy="633942"/>
          </a:xfrm>
          <a:custGeom>
            <a:avLst/>
            <a:gdLst>
              <a:gd name="connsiteX0" fmla="*/ 0 w 1549400"/>
              <a:gd name="connsiteY0" fmla="*/ 626534 h 626534"/>
              <a:gd name="connsiteX1" fmla="*/ 601134 w 1549400"/>
              <a:gd name="connsiteY1" fmla="*/ 0 h 626534"/>
              <a:gd name="connsiteX2" fmla="*/ 1549400 w 1549400"/>
              <a:gd name="connsiteY2" fmla="*/ 8467 h 626534"/>
              <a:gd name="connsiteX3" fmla="*/ 973667 w 1549400"/>
              <a:gd name="connsiteY3" fmla="*/ 567267 h 626534"/>
              <a:gd name="connsiteX4" fmla="*/ 0 w 1549400"/>
              <a:gd name="connsiteY4" fmla="*/ 626534 h 626534"/>
              <a:gd name="connsiteX0" fmla="*/ 0 w 1549400"/>
              <a:gd name="connsiteY0" fmla="*/ 626534 h 630767"/>
              <a:gd name="connsiteX1" fmla="*/ 601134 w 1549400"/>
              <a:gd name="connsiteY1" fmla="*/ 0 h 630767"/>
              <a:gd name="connsiteX2" fmla="*/ 1549400 w 1549400"/>
              <a:gd name="connsiteY2" fmla="*/ 8467 h 630767"/>
              <a:gd name="connsiteX3" fmla="*/ 973667 w 1549400"/>
              <a:gd name="connsiteY3" fmla="*/ 630767 h 630767"/>
              <a:gd name="connsiteX4" fmla="*/ 0 w 1549400"/>
              <a:gd name="connsiteY4" fmla="*/ 626534 h 630767"/>
              <a:gd name="connsiteX0" fmla="*/ 0 w 1549400"/>
              <a:gd name="connsiteY0" fmla="*/ 629709 h 633942"/>
              <a:gd name="connsiteX1" fmla="*/ 601134 w 1549400"/>
              <a:gd name="connsiteY1" fmla="*/ 0 h 633942"/>
              <a:gd name="connsiteX2" fmla="*/ 1549400 w 1549400"/>
              <a:gd name="connsiteY2" fmla="*/ 11642 h 633942"/>
              <a:gd name="connsiteX3" fmla="*/ 973667 w 1549400"/>
              <a:gd name="connsiteY3" fmla="*/ 633942 h 633942"/>
              <a:gd name="connsiteX4" fmla="*/ 0 w 1549400"/>
              <a:gd name="connsiteY4" fmla="*/ 629709 h 63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400" h="633942">
                <a:moveTo>
                  <a:pt x="0" y="629709"/>
                </a:moveTo>
                <a:lnTo>
                  <a:pt x="601134" y="0"/>
                </a:lnTo>
                <a:lnTo>
                  <a:pt x="1549400" y="11642"/>
                </a:lnTo>
                <a:lnTo>
                  <a:pt x="973667" y="633942"/>
                </a:lnTo>
                <a:lnTo>
                  <a:pt x="0" y="629709"/>
                </a:lnTo>
                <a:close/>
              </a:path>
            </a:pathLst>
          </a:cu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91B9D9-509F-8765-07A7-989E1E84B18C}"/>
              </a:ext>
            </a:extLst>
          </p:cNvPr>
          <p:cNvCxnSpPr>
            <a:cxnSpLocks/>
          </p:cNvCxnSpPr>
          <p:nvPr/>
        </p:nvCxnSpPr>
        <p:spPr>
          <a:xfrm>
            <a:off x="8006139" y="3118399"/>
            <a:ext cx="570532" cy="108779"/>
          </a:xfrm>
          <a:prstGeom prst="straightConnector1">
            <a:avLst/>
          </a:prstGeom>
          <a:ln w="44450">
            <a:gradFill>
              <a:gsLst>
                <a:gs pos="5000">
                  <a:schemeClr val="bg1">
                    <a:lumMod val="100000"/>
                  </a:schemeClr>
                </a:gs>
                <a:gs pos="100000">
                  <a:schemeClr val="tx1"/>
                </a:gs>
              </a:gsLst>
              <a:lin ang="14400000" scaled="0"/>
            </a:gradFill>
            <a:prstDash val="solid"/>
            <a:headEnd type="stealth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F32DD1-716E-F353-81B8-02A0030778AF}"/>
              </a:ext>
            </a:extLst>
          </p:cNvPr>
          <p:cNvCxnSpPr>
            <a:cxnSpLocks/>
          </p:cNvCxnSpPr>
          <p:nvPr/>
        </p:nvCxnSpPr>
        <p:spPr>
          <a:xfrm flipH="1" flipV="1">
            <a:off x="4150360" y="4413720"/>
            <a:ext cx="3562773" cy="1487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07EADD-9F74-AF71-B0D5-74F5E1A69D1B}"/>
              </a:ext>
            </a:extLst>
          </p:cNvPr>
          <p:cNvCxnSpPr>
            <a:cxnSpLocks/>
          </p:cNvCxnSpPr>
          <p:nvPr/>
        </p:nvCxnSpPr>
        <p:spPr>
          <a:xfrm flipV="1">
            <a:off x="7713133" y="2321560"/>
            <a:ext cx="0" cy="210703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D8628E4-222F-7206-46D9-9DF7957BDE67}"/>
              </a:ext>
            </a:extLst>
          </p:cNvPr>
          <p:cNvSpPr/>
          <p:nvPr/>
        </p:nvSpPr>
        <p:spPr>
          <a:xfrm>
            <a:off x="4619512" y="4363855"/>
            <a:ext cx="98539" cy="9972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537923-E933-0167-AE6F-07F3F97DFE48}"/>
              </a:ext>
            </a:extLst>
          </p:cNvPr>
          <p:cNvCxnSpPr>
            <a:cxnSpLocks/>
            <a:stCxn id="36" idx="3"/>
            <a:endCxn id="46" idx="7"/>
          </p:cNvCxnSpPr>
          <p:nvPr/>
        </p:nvCxnSpPr>
        <p:spPr>
          <a:xfrm flipV="1">
            <a:off x="4633943" y="2219457"/>
            <a:ext cx="3128408" cy="222952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8E617A-DD20-D79B-6BFD-7C01E4A4109C}"/>
              </a:ext>
            </a:extLst>
          </p:cNvPr>
          <p:cNvCxnSpPr>
            <a:cxnSpLocks/>
            <a:stCxn id="46" idx="3"/>
          </p:cNvCxnSpPr>
          <p:nvPr/>
        </p:nvCxnSpPr>
        <p:spPr>
          <a:xfrm flipH="1">
            <a:off x="5099335" y="2318420"/>
            <a:ext cx="2564582" cy="2113717"/>
          </a:xfrm>
          <a:prstGeom prst="straightConnector1">
            <a:avLst/>
          </a:prstGeom>
          <a:ln w="34925">
            <a:solidFill>
              <a:srgbClr val="F51B22"/>
            </a:solidFill>
            <a:prstDash val="solid"/>
            <a:headEnd type="stealth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A27222A-BD19-269E-4222-470F14537227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4150360" y="2268939"/>
            <a:ext cx="3493170" cy="2141239"/>
          </a:xfrm>
          <a:prstGeom prst="straightConnector1">
            <a:avLst/>
          </a:prstGeom>
          <a:ln w="34925">
            <a:solidFill>
              <a:srgbClr val="039A3C"/>
            </a:solidFill>
            <a:prstDash val="solid"/>
            <a:headEnd type="stealth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96CAB35-F436-8889-F835-D6536E13CDA7}"/>
              </a:ext>
            </a:extLst>
          </p:cNvPr>
          <p:cNvCxnSpPr>
            <a:cxnSpLocks/>
          </p:cNvCxnSpPr>
          <p:nvPr/>
        </p:nvCxnSpPr>
        <p:spPr>
          <a:xfrm flipH="1">
            <a:off x="4886621" y="4459659"/>
            <a:ext cx="192327" cy="201078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1A310DB-3D8A-5113-DC99-E41F7B59971C}"/>
              </a:ext>
            </a:extLst>
          </p:cNvPr>
          <p:cNvCxnSpPr>
            <a:cxnSpLocks/>
          </p:cNvCxnSpPr>
          <p:nvPr/>
        </p:nvCxnSpPr>
        <p:spPr>
          <a:xfrm flipV="1">
            <a:off x="3910430" y="4486916"/>
            <a:ext cx="173890" cy="17382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B7509EF-8F8B-4847-24D2-85A5F862D9A6}"/>
              </a:ext>
            </a:extLst>
          </p:cNvPr>
          <p:cNvCxnSpPr>
            <a:cxnSpLocks/>
          </p:cNvCxnSpPr>
          <p:nvPr/>
        </p:nvCxnSpPr>
        <p:spPr>
          <a:xfrm flipH="1">
            <a:off x="4371509" y="4737100"/>
            <a:ext cx="255524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F8D2304-3433-5DB6-5644-B269DF5AB892}"/>
              </a:ext>
            </a:extLst>
          </p:cNvPr>
          <p:cNvCxnSpPr>
            <a:cxnSpLocks/>
          </p:cNvCxnSpPr>
          <p:nvPr/>
        </p:nvCxnSpPr>
        <p:spPr>
          <a:xfrm>
            <a:off x="4783842" y="4107392"/>
            <a:ext cx="15464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3D7BDF5-AE3E-5835-9513-45078A7C400C}"/>
              </a:ext>
            </a:extLst>
          </p:cNvPr>
          <p:cNvCxnSpPr>
            <a:cxnSpLocks/>
          </p:cNvCxnSpPr>
          <p:nvPr/>
        </p:nvCxnSpPr>
        <p:spPr>
          <a:xfrm flipH="1" flipV="1">
            <a:off x="7747642" y="2337284"/>
            <a:ext cx="824858" cy="871393"/>
          </a:xfrm>
          <a:prstGeom prst="straightConnector1">
            <a:avLst/>
          </a:prstGeom>
          <a:ln w="34925">
            <a:solidFill>
              <a:srgbClr val="F51B22"/>
            </a:solidFill>
            <a:prstDash val="solid"/>
            <a:headEnd type="stealth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7E13F52-F466-38C3-71D0-945393CAC584}"/>
              </a:ext>
            </a:extLst>
          </p:cNvPr>
          <p:cNvCxnSpPr>
            <a:cxnSpLocks/>
          </p:cNvCxnSpPr>
          <p:nvPr/>
        </p:nvCxnSpPr>
        <p:spPr>
          <a:xfrm>
            <a:off x="7346028" y="1729398"/>
            <a:ext cx="315481" cy="528861"/>
          </a:xfrm>
          <a:prstGeom prst="straightConnector1">
            <a:avLst/>
          </a:prstGeom>
          <a:ln w="31750">
            <a:solidFill>
              <a:srgbClr val="039A3C"/>
            </a:solidFill>
            <a:prstDash val="solid"/>
            <a:headEnd type="stealth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BAC554EE-2739-C57B-3C12-B2C551F8F0B9}"/>
              </a:ext>
            </a:extLst>
          </p:cNvPr>
          <p:cNvSpPr/>
          <p:nvPr/>
        </p:nvSpPr>
        <p:spPr>
          <a:xfrm rot="19701163">
            <a:off x="7502242" y="2175968"/>
            <a:ext cx="141978" cy="134034"/>
          </a:xfrm>
          <a:prstGeom prst="rect">
            <a:avLst/>
          </a:prstGeom>
          <a:noFill/>
          <a:ln w="22225">
            <a:solidFill>
              <a:srgbClr val="039A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53A58F-159B-317F-C82E-FB965D90F388}"/>
                  </a:ext>
                </a:extLst>
              </p:cNvPr>
              <p:cNvSpPr txBox="1"/>
              <p:nvPr/>
            </p:nvSpPr>
            <p:spPr>
              <a:xfrm>
                <a:off x="5517581" y="4085126"/>
                <a:ext cx="318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53A58F-159B-317F-C82E-FB965D90F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581" y="4085126"/>
                <a:ext cx="318933" cy="276999"/>
              </a:xfrm>
              <a:prstGeom prst="rect">
                <a:avLst/>
              </a:prstGeom>
              <a:blipFill>
                <a:blip r:embed="rId2"/>
                <a:stretch>
                  <a:fillRect l="-11538" r="-961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01EBE9E-8E18-25F0-BF3E-BA28410EAF2C}"/>
                  </a:ext>
                </a:extLst>
              </p:cNvPr>
              <p:cNvSpPr txBox="1"/>
              <p:nvPr/>
            </p:nvSpPr>
            <p:spPr>
              <a:xfrm>
                <a:off x="4479959" y="4118319"/>
                <a:ext cx="2927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01EBE9E-8E18-25F0-BF3E-BA28410E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959" y="4118319"/>
                <a:ext cx="292772" cy="246221"/>
              </a:xfrm>
              <a:prstGeom prst="rect">
                <a:avLst/>
              </a:prstGeom>
              <a:blipFill>
                <a:blip r:embed="rId3"/>
                <a:stretch>
                  <a:fillRect l="-8333" r="-208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DAE0FCBA-71C1-62AB-2F04-814F4297BA6B}"/>
              </a:ext>
            </a:extLst>
          </p:cNvPr>
          <p:cNvSpPr/>
          <p:nvPr/>
        </p:nvSpPr>
        <p:spPr>
          <a:xfrm>
            <a:off x="7643530" y="2198961"/>
            <a:ext cx="139208" cy="1399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FB5F28A-3EC2-F48D-244A-E778790ADAAE}"/>
                  </a:ext>
                </a:extLst>
              </p:cNvPr>
              <p:cNvSpPr txBox="1"/>
              <p:nvPr/>
            </p:nvSpPr>
            <p:spPr>
              <a:xfrm rot="2058068">
                <a:off x="7812441" y="2534147"/>
                <a:ext cx="2242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FB5F28A-3EC2-F48D-244A-E778790AD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8068">
                <a:off x="7812441" y="2534147"/>
                <a:ext cx="224292" cy="184666"/>
              </a:xfrm>
              <a:prstGeom prst="rect">
                <a:avLst/>
              </a:prstGeom>
              <a:blipFill>
                <a:blip r:embed="rId4"/>
                <a:stretch>
                  <a:fillRect l="-10417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664F8D7-0A4A-4626-1DA4-AA63E6B2DFD1}"/>
                  </a:ext>
                </a:extLst>
              </p:cNvPr>
              <p:cNvSpPr txBox="1"/>
              <p:nvPr/>
            </p:nvSpPr>
            <p:spPr>
              <a:xfrm>
                <a:off x="8539428" y="2896622"/>
                <a:ext cx="293862" cy="276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664F8D7-0A4A-4626-1DA4-AA63E6B2D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428" y="2896622"/>
                <a:ext cx="293862" cy="276166"/>
              </a:xfrm>
              <a:prstGeom prst="rect">
                <a:avLst/>
              </a:prstGeom>
              <a:blipFill>
                <a:blip r:embed="rId5"/>
                <a:stretch>
                  <a:fillRect l="-16667" r="-41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4DF15A3-04F4-49A2-AF4B-6A278297DF73}"/>
                  </a:ext>
                </a:extLst>
              </p:cNvPr>
              <p:cNvSpPr txBox="1"/>
              <p:nvPr/>
            </p:nvSpPr>
            <p:spPr>
              <a:xfrm>
                <a:off x="7470971" y="1634157"/>
                <a:ext cx="293862" cy="276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4DF15A3-04F4-49A2-AF4B-6A278297D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971" y="1634157"/>
                <a:ext cx="293862" cy="276166"/>
              </a:xfrm>
              <a:prstGeom prst="rect">
                <a:avLst/>
              </a:prstGeom>
              <a:blipFill>
                <a:blip r:embed="rId6"/>
                <a:stretch>
                  <a:fillRect l="-16667" r="-41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CCC9759-5CAF-E536-EBE3-93517FF94435}"/>
                  </a:ext>
                </a:extLst>
              </p:cNvPr>
              <p:cNvSpPr txBox="1"/>
              <p:nvPr/>
            </p:nvSpPr>
            <p:spPr>
              <a:xfrm>
                <a:off x="7719587" y="3042075"/>
                <a:ext cx="335028" cy="20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12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  <m:sub>
                          <m:r>
                            <a:rPr lang="en-US" sz="1200" b="1" i="1" smtClean="0"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effectLst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CCC9759-5CAF-E536-EBE3-93517FF94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587" y="3042075"/>
                <a:ext cx="335028" cy="207108"/>
              </a:xfrm>
              <a:prstGeom prst="rect">
                <a:avLst/>
              </a:prstGeom>
              <a:blipFill>
                <a:blip r:embed="rId7"/>
                <a:stretch>
                  <a:fillRect l="-1818" r="-5455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F8BD4D6-6E41-1A85-E109-6EF1DC7A5BF4}"/>
                  </a:ext>
                </a:extLst>
              </p:cNvPr>
              <p:cNvSpPr txBox="1"/>
              <p:nvPr/>
            </p:nvSpPr>
            <p:spPr>
              <a:xfrm>
                <a:off x="8072073" y="3220315"/>
                <a:ext cx="195566" cy="276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F8BD4D6-6E41-1A85-E109-6EF1DC7A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073" y="3220315"/>
                <a:ext cx="195566" cy="276166"/>
              </a:xfrm>
              <a:prstGeom prst="rect">
                <a:avLst/>
              </a:prstGeom>
              <a:blipFill>
                <a:blip r:embed="rId8"/>
                <a:stretch>
                  <a:fillRect l="-21875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954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C2CF6D9-4ADD-370D-F9C3-6E0ED830B855}"/>
              </a:ext>
            </a:extLst>
          </p:cNvPr>
          <p:cNvGrpSpPr/>
          <p:nvPr/>
        </p:nvGrpSpPr>
        <p:grpSpPr>
          <a:xfrm>
            <a:off x="6973996" y="3955979"/>
            <a:ext cx="5027507" cy="2803066"/>
            <a:chOff x="5021774" y="2028682"/>
            <a:chExt cx="5027507" cy="280306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8231E6-0B61-72C9-F9D0-39DE2AD1E279}"/>
                </a:ext>
              </a:extLst>
            </p:cNvPr>
            <p:cNvSpPr/>
            <p:nvPr/>
          </p:nvSpPr>
          <p:spPr>
            <a:xfrm rot="10800000" flipV="1">
              <a:off x="5034093" y="3968148"/>
              <a:ext cx="2657445" cy="863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Extract 5">
              <a:extLst>
                <a:ext uri="{FF2B5EF4-FFF2-40B4-BE49-F238E27FC236}">
                  <a16:creationId xmlns:a16="http://schemas.microsoft.com/office/drawing/2014/main" id="{550A7255-7D8A-E4D3-091F-F5B7530F1F7B}"/>
                </a:ext>
              </a:extLst>
            </p:cNvPr>
            <p:cNvSpPr/>
            <p:nvPr/>
          </p:nvSpPr>
          <p:spPr>
            <a:xfrm rot="10800000" flipV="1">
              <a:off x="5021774" y="2028682"/>
              <a:ext cx="2665131" cy="2376759"/>
            </a:xfrm>
            <a:prstGeom prst="flowChartExtract">
              <a:avLst/>
            </a:pr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accent3">
                    <a:lumMod val="89000"/>
                    <a:lumOff val="11000"/>
                    <a:alpha val="60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5C3E0B8-4B34-D920-839B-5CC1D70CCE5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V="1">
              <a:off x="6354339" y="2028682"/>
              <a:ext cx="4745" cy="237675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81EA847-B178-F713-340F-370D9D0F666B}"/>
                    </a:ext>
                  </a:extLst>
                </p:cNvPr>
                <p:cNvSpPr txBox="1"/>
                <p:nvPr/>
              </p:nvSpPr>
              <p:spPr>
                <a:xfrm>
                  <a:off x="6354339" y="3172508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81EA847-B178-F713-340F-370D9D0F66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339" y="3172508"/>
                  <a:ext cx="245708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0000" r="-30000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ADC260-5103-C9E1-5C31-9B5DD5603716}"/>
                    </a:ext>
                  </a:extLst>
                </p:cNvPr>
                <p:cNvSpPr txBox="1"/>
                <p:nvPr/>
              </p:nvSpPr>
              <p:spPr>
                <a:xfrm>
                  <a:off x="6959662" y="2782972"/>
                  <a:ext cx="2798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ADC260-5103-C9E1-5C31-9B5DD5603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662" y="2782972"/>
                  <a:ext cx="27988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F22586-0C3B-058B-7996-C258A455C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3915" y="2454989"/>
              <a:ext cx="4745" cy="237675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C1BF68B-F239-CC98-8A5F-86B7405EF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1461" y="2454989"/>
              <a:ext cx="1339571" cy="2376759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90344B7-6AAD-C048-3CB5-525361BD2927}"/>
                </a:ext>
              </a:extLst>
            </p:cNvPr>
            <p:cNvCxnSpPr>
              <a:cxnSpLocks/>
            </p:cNvCxnSpPr>
            <p:nvPr/>
          </p:nvCxnSpPr>
          <p:spPr>
            <a:xfrm>
              <a:off x="8301466" y="4831748"/>
              <a:ext cx="1681945" cy="0"/>
            </a:xfrm>
            <a:prstGeom prst="straightConnector1">
              <a:avLst/>
            </a:prstGeom>
            <a:ln w="50800">
              <a:solidFill>
                <a:schemeClr val="bg2">
                  <a:lumMod val="50000"/>
                </a:schemeClr>
              </a:solidFill>
              <a:prstDash val="solid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9E8B13B-382D-AAEA-FFC1-0783E64F1D55}"/>
                    </a:ext>
                  </a:extLst>
                </p:cNvPr>
                <p:cNvSpPr txBox="1"/>
                <p:nvPr/>
              </p:nvSpPr>
              <p:spPr>
                <a:xfrm>
                  <a:off x="9774667" y="3817462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9E8B13B-382D-AAEA-FFC1-0783E64F1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667" y="3817462"/>
                  <a:ext cx="24570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0000" r="-3000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154563-4DA4-116C-8E12-2F12AF1720CA}"/>
                    </a:ext>
                  </a:extLst>
                </p:cNvPr>
                <p:cNvSpPr txBox="1"/>
                <p:nvPr/>
              </p:nvSpPr>
              <p:spPr>
                <a:xfrm>
                  <a:off x="8647220" y="3571129"/>
                  <a:ext cx="2798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154563-4DA4-116C-8E12-2F12AF172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7220" y="3571129"/>
                  <a:ext cx="279885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78AC7331-CCBF-83BC-1326-F82807A4AE39}"/>
                </a:ext>
              </a:extLst>
            </p:cNvPr>
            <p:cNvSpPr/>
            <p:nvPr/>
          </p:nvSpPr>
          <p:spPr>
            <a:xfrm rot="8642174">
              <a:off x="9494241" y="2569242"/>
              <a:ext cx="387433" cy="387433"/>
            </a:xfrm>
            <a:prstGeom prst="arc">
              <a:avLst>
                <a:gd name="adj1" fmla="val 16857491"/>
                <a:gd name="adj2" fmla="val 2136379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8ACED0-CE6A-9161-731F-84B163868496}"/>
                    </a:ext>
                  </a:extLst>
                </p:cNvPr>
                <p:cNvSpPr txBox="1"/>
                <p:nvPr/>
              </p:nvSpPr>
              <p:spPr>
                <a:xfrm>
                  <a:off x="9482064" y="2886262"/>
                  <a:ext cx="2625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8ACED0-CE6A-9161-731F-84B163868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2064" y="2886262"/>
                  <a:ext cx="2625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279" r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DF74CF7-132D-95C5-FC60-BA33D907B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724" y="2457944"/>
              <a:ext cx="0" cy="96998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432EF46-7D8A-5E80-A7E0-E4BF5B55812C}"/>
                    </a:ext>
                  </a:extLst>
                </p:cNvPr>
                <p:cNvSpPr txBox="1"/>
                <p:nvPr/>
              </p:nvSpPr>
              <p:spPr>
                <a:xfrm>
                  <a:off x="9837556" y="3094819"/>
                  <a:ext cx="21172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432EF46-7D8A-5E80-A7E0-E4BF5B558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7556" y="3094819"/>
                  <a:ext cx="211725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09C0460-32E7-78C5-35E6-C90518E3B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995" y="2454989"/>
              <a:ext cx="405037" cy="7227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09B649-A2F6-ADBA-98B4-7CBB8EC74F33}"/>
                    </a:ext>
                  </a:extLst>
                </p:cNvPr>
                <p:cNvSpPr txBox="1"/>
                <p:nvPr/>
              </p:nvSpPr>
              <p:spPr>
                <a:xfrm>
                  <a:off x="9193827" y="2816368"/>
                  <a:ext cx="21172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09B649-A2F6-ADBA-98B4-7CBB8EC74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827" y="2816368"/>
                  <a:ext cx="211725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2857" t="-37255" r="-94286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12BBE4-5EE1-9322-E120-AE6F98F1A2CA}"/>
              </a:ext>
            </a:extLst>
          </p:cNvPr>
          <p:cNvGrpSpPr/>
          <p:nvPr/>
        </p:nvGrpSpPr>
        <p:grpSpPr>
          <a:xfrm>
            <a:off x="0" y="149590"/>
            <a:ext cx="3306437" cy="1728412"/>
            <a:chOff x="5022921" y="3197590"/>
            <a:chExt cx="3306437" cy="172841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24EDE65-A6A1-959F-9709-762BC1E8BD91}"/>
                </a:ext>
              </a:extLst>
            </p:cNvPr>
            <p:cNvCxnSpPr>
              <a:cxnSpLocks/>
              <a:stCxn id="61" idx="7"/>
            </p:cNvCxnSpPr>
            <p:nvPr/>
          </p:nvCxnSpPr>
          <p:spPr>
            <a:xfrm flipH="1">
              <a:off x="6752269" y="3943119"/>
              <a:ext cx="917395" cy="62916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11EDF4B-DBD2-55FC-2E50-24DC3166CD24}"/>
                </a:ext>
              </a:extLst>
            </p:cNvPr>
            <p:cNvCxnSpPr>
              <a:cxnSpLocks/>
              <a:stCxn id="60" idx="7"/>
              <a:endCxn id="56" idx="3"/>
            </p:cNvCxnSpPr>
            <p:nvPr/>
          </p:nvCxnSpPr>
          <p:spPr>
            <a:xfrm flipH="1">
              <a:off x="6740202" y="4077093"/>
              <a:ext cx="356392" cy="51381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CBE75D-6214-2F6C-188E-EBC59548697B}"/>
                </a:ext>
              </a:extLst>
            </p:cNvPr>
            <p:cNvCxnSpPr>
              <a:cxnSpLocks/>
              <a:stCxn id="56" idx="5"/>
            </p:cNvCxnSpPr>
            <p:nvPr/>
          </p:nvCxnSpPr>
          <p:spPr>
            <a:xfrm flipH="1" flipV="1">
              <a:off x="5467652" y="3429000"/>
              <a:ext cx="1349095" cy="116190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A0FB34-B384-B6C4-CA96-57151735D462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 flipV="1">
              <a:off x="5491292" y="3452640"/>
              <a:ext cx="2527466" cy="106172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E8D76B-0CC3-DAE0-C732-74026883B657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 flipV="1">
              <a:off x="6740202" y="3429000"/>
              <a:ext cx="494800" cy="116190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F80D1C2-807B-844E-3A46-3DCC890EBF6E}"/>
                </a:ext>
              </a:extLst>
            </p:cNvPr>
            <p:cNvCxnSpPr>
              <a:cxnSpLocks/>
              <a:stCxn id="57" idx="5"/>
            </p:cNvCxnSpPr>
            <p:nvPr/>
          </p:nvCxnSpPr>
          <p:spPr>
            <a:xfrm flipH="1" flipV="1">
              <a:off x="7235002" y="3428999"/>
              <a:ext cx="860301" cy="116191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AAC2833-6757-3822-3004-02D9EE0575C1}"/>
                </a:ext>
              </a:extLst>
            </p:cNvPr>
            <p:cNvSpPr/>
            <p:nvPr/>
          </p:nvSpPr>
          <p:spPr>
            <a:xfrm>
              <a:off x="6724349" y="4498511"/>
              <a:ext cx="108251" cy="108251"/>
            </a:xfrm>
            <a:prstGeom prst="ellipse">
              <a:avLst/>
            </a:prstGeom>
            <a:solidFill>
              <a:srgbClr val="F252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50DD33B-763A-16C3-5596-AC96D36D0A2E}"/>
                </a:ext>
              </a:extLst>
            </p:cNvPr>
            <p:cNvSpPr/>
            <p:nvPr/>
          </p:nvSpPr>
          <p:spPr>
            <a:xfrm>
              <a:off x="8002905" y="4498511"/>
              <a:ext cx="108251" cy="108251"/>
            </a:xfrm>
            <a:prstGeom prst="ellipse">
              <a:avLst/>
            </a:prstGeom>
            <a:solidFill>
              <a:srgbClr val="F252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A military jet with camouflage paint&#10;&#10;Description automatically generated with medium confidence">
              <a:extLst>
                <a:ext uri="{FF2B5EF4-FFF2-40B4-BE49-F238E27FC236}">
                  <a16:creationId xmlns:a16="http://schemas.microsoft.com/office/drawing/2014/main" id="{2A970233-31CE-6455-2A3C-BB2FC7E9C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61477" flipH="1">
              <a:off x="5022921" y="3197590"/>
              <a:ext cx="1052879" cy="462819"/>
            </a:xfrm>
            <a:prstGeom prst="rect">
              <a:avLst/>
            </a:prstGeom>
          </p:spPr>
        </p:pic>
        <p:pic>
          <p:nvPicPr>
            <p:cNvPr id="59" name="Picture 58" descr="A military jet with camouflage paint&#10;&#10;Description automatically generated with medium confidence">
              <a:extLst>
                <a:ext uri="{FF2B5EF4-FFF2-40B4-BE49-F238E27FC236}">
                  <a16:creationId xmlns:a16="http://schemas.microsoft.com/office/drawing/2014/main" id="{1A493293-8C13-469E-4336-5CEA79A0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61477" flipH="1">
              <a:off x="6744550" y="3197590"/>
              <a:ext cx="1052879" cy="462819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F840E3E-D52E-D096-FCCD-32EB5F3B9ED8}"/>
                </a:ext>
              </a:extLst>
            </p:cNvPr>
            <p:cNvSpPr/>
            <p:nvPr/>
          </p:nvSpPr>
          <p:spPr>
            <a:xfrm>
              <a:off x="7029759" y="4065626"/>
              <a:ext cx="78302" cy="78302"/>
            </a:xfrm>
            <a:prstGeom prst="ellipse">
              <a:avLst/>
            </a:prstGeom>
            <a:solidFill>
              <a:srgbClr val="F252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DEB6F35-2820-7396-12F2-E574A3830A52}"/>
                </a:ext>
              </a:extLst>
            </p:cNvPr>
            <p:cNvSpPr/>
            <p:nvPr/>
          </p:nvSpPr>
          <p:spPr>
            <a:xfrm>
              <a:off x="7602829" y="3931652"/>
              <a:ext cx="78302" cy="78302"/>
            </a:xfrm>
            <a:prstGeom prst="ellipse">
              <a:avLst/>
            </a:prstGeom>
            <a:solidFill>
              <a:srgbClr val="F252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3C29D28-5682-D70F-4889-284EA6BE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6473" y="4129603"/>
              <a:ext cx="910697" cy="386349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A1947D3-129D-C46C-CCB1-DDC94C862F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68898" y="4021421"/>
              <a:ext cx="355593" cy="471357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C040B2C-250E-F359-7F4D-05385E3A30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8474" y="4717677"/>
              <a:ext cx="12886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stealth" w="med" len="lg"/>
              <a:tailEnd type="stealth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964A6A8-86CA-416A-32A7-43E0827010E3}"/>
                </a:ext>
              </a:extLst>
            </p:cNvPr>
            <p:cNvCxnSpPr>
              <a:cxnSpLocks/>
              <a:stCxn id="56" idx="4"/>
            </p:cNvCxnSpPr>
            <p:nvPr/>
          </p:nvCxnSpPr>
          <p:spPr>
            <a:xfrm flipH="1">
              <a:off x="6778474" y="4606762"/>
              <a:ext cx="1" cy="21622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35079BA-05A2-2794-2C8A-C00D4D555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7145" y="4606762"/>
              <a:ext cx="1" cy="21622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6368026-D7EA-F7BE-7352-FEFCEA5C31FB}"/>
                    </a:ext>
                  </a:extLst>
                </p:cNvPr>
                <p:cNvSpPr txBox="1"/>
                <p:nvPr/>
              </p:nvSpPr>
              <p:spPr>
                <a:xfrm>
                  <a:off x="7429835" y="4491623"/>
                  <a:ext cx="15972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6368026-D7EA-F7BE-7352-FEFCEA5C3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835" y="4491623"/>
                  <a:ext cx="159723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30769" r="-26923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D7D46B4-095D-860A-6FB7-0098DBE0A9BF}"/>
                    </a:ext>
                  </a:extLst>
                </p:cNvPr>
                <p:cNvSpPr txBox="1"/>
                <p:nvPr/>
              </p:nvSpPr>
              <p:spPr>
                <a:xfrm>
                  <a:off x="7653798" y="4710558"/>
                  <a:ext cx="22236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D7D46B4-095D-860A-6FB7-0098DBE0A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3798" y="4710558"/>
                  <a:ext cx="222369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9444" r="-13889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DB971F7-1768-56D2-516B-5980445A1066}"/>
                    </a:ext>
                  </a:extLst>
                </p:cNvPr>
                <p:cNvSpPr txBox="1"/>
                <p:nvPr/>
              </p:nvSpPr>
              <p:spPr>
                <a:xfrm>
                  <a:off x="6551050" y="4514364"/>
                  <a:ext cx="17831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DB971F7-1768-56D2-516B-5980445A10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1050" y="4514364"/>
                  <a:ext cx="178319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7586" r="-24138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D6C6407-9E52-B48E-A6FD-AEA95FC0513C}"/>
                    </a:ext>
                  </a:extLst>
                </p:cNvPr>
                <p:cNvSpPr txBox="1"/>
                <p:nvPr/>
              </p:nvSpPr>
              <p:spPr>
                <a:xfrm>
                  <a:off x="8142705" y="4514364"/>
                  <a:ext cx="18665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D6C6407-9E52-B48E-A6FD-AEA95FC05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2705" y="4514364"/>
                  <a:ext cx="186653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6667" r="-23333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DE87876-4245-1EA0-E573-F1ACC92EAAB8}"/>
                    </a:ext>
                  </a:extLst>
                </p:cNvPr>
                <p:cNvSpPr txBox="1"/>
                <p:nvPr/>
              </p:nvSpPr>
              <p:spPr>
                <a:xfrm>
                  <a:off x="7107427" y="3954784"/>
                  <a:ext cx="20056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DE87876-4245-1EA0-E573-F1ACC92EA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7427" y="3954784"/>
                  <a:ext cx="200568" cy="184666"/>
                </a:xfrm>
                <a:prstGeom prst="rect">
                  <a:avLst/>
                </a:prstGeom>
                <a:blipFill>
                  <a:blip r:embed="rId14"/>
                  <a:stretch>
                    <a:fillRect l="-18182" r="-303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5A5A4A9-63AC-6184-6CFC-BA0CEF035A75}"/>
                    </a:ext>
                  </a:extLst>
                </p:cNvPr>
                <p:cNvSpPr txBox="1"/>
                <p:nvPr/>
              </p:nvSpPr>
              <p:spPr>
                <a:xfrm>
                  <a:off x="7682583" y="3844910"/>
                  <a:ext cx="20415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5A5A4A9-63AC-6184-6CFC-BA0CEF035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83" y="3844910"/>
                  <a:ext cx="204158" cy="184666"/>
                </a:xfrm>
                <a:prstGeom prst="rect">
                  <a:avLst/>
                </a:prstGeom>
                <a:blipFill>
                  <a:blip r:embed="rId15"/>
                  <a:stretch>
                    <a:fillRect l="-17647" r="-294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43593EC-1F63-0430-6047-6F06083373D7}"/>
              </a:ext>
            </a:extLst>
          </p:cNvPr>
          <p:cNvGrpSpPr/>
          <p:nvPr/>
        </p:nvGrpSpPr>
        <p:grpSpPr>
          <a:xfrm>
            <a:off x="334359" y="4542859"/>
            <a:ext cx="3827417" cy="2216186"/>
            <a:chOff x="3603287" y="2277128"/>
            <a:chExt cx="3827417" cy="2216186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846F293-0128-8B87-C167-AAB3185F9C7C}"/>
                </a:ext>
              </a:extLst>
            </p:cNvPr>
            <p:cNvCxnSpPr>
              <a:cxnSpLocks/>
            </p:cNvCxnSpPr>
            <p:nvPr/>
          </p:nvCxnSpPr>
          <p:spPr>
            <a:xfrm>
              <a:off x="6775781" y="3953361"/>
              <a:ext cx="0" cy="49461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DDF486C-ACBE-2159-CD00-E7EF951CAD69}"/>
                </a:ext>
              </a:extLst>
            </p:cNvPr>
            <p:cNvCxnSpPr>
              <a:cxnSpLocks/>
            </p:cNvCxnSpPr>
            <p:nvPr/>
          </p:nvCxnSpPr>
          <p:spPr>
            <a:xfrm>
              <a:off x="6763556" y="2584906"/>
              <a:ext cx="404324" cy="114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A1B36AE-496C-F948-98D4-5CFA97E2C213}"/>
                </a:ext>
              </a:extLst>
            </p:cNvPr>
            <p:cNvCxnSpPr>
              <a:cxnSpLocks/>
            </p:cNvCxnSpPr>
            <p:nvPr/>
          </p:nvCxnSpPr>
          <p:spPr>
            <a:xfrm>
              <a:off x="6763556" y="3929892"/>
              <a:ext cx="40432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712D94F-89CB-AF89-01F6-B08AD82E78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4613" y="3938486"/>
              <a:ext cx="24611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E73CD57-8F82-BA40-0308-8EEA4C19C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2773" y="2586054"/>
              <a:ext cx="2663011" cy="136730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F897763-2BB8-7261-06BB-86CB2DF593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5784" y="2586054"/>
              <a:ext cx="0" cy="136730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80" descr="A yellow school bus on a black background&#10;&#10;Description automatically generated">
              <a:extLst>
                <a:ext uri="{FF2B5EF4-FFF2-40B4-BE49-F238E27FC236}">
                  <a16:creationId xmlns:a16="http://schemas.microsoft.com/office/drawing/2014/main" id="{3878D641-A826-646C-13AC-2E2D83BA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287" y="3429000"/>
              <a:ext cx="1018972" cy="10189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4B84BD-91F3-C4A0-3F9D-5E3D017D63E7}"/>
                    </a:ext>
                  </a:extLst>
                </p:cNvPr>
                <p:cNvSpPr txBox="1"/>
                <p:nvPr/>
              </p:nvSpPr>
              <p:spPr>
                <a:xfrm>
                  <a:off x="4001717" y="4046778"/>
                  <a:ext cx="2221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4B84BD-91F3-C4A0-3F9D-5E3D017D6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1717" y="4046778"/>
                  <a:ext cx="222112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24324" r="-27027"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7491EB2-8D1C-BB0F-74E0-45CE90D2C13D}"/>
                </a:ext>
              </a:extLst>
            </p:cNvPr>
            <p:cNvSpPr/>
            <p:nvPr/>
          </p:nvSpPr>
          <p:spPr>
            <a:xfrm>
              <a:off x="6730441" y="2540712"/>
              <a:ext cx="90683" cy="90683"/>
            </a:xfrm>
            <a:prstGeom prst="ellipse">
              <a:avLst/>
            </a:prstGeom>
            <a:solidFill>
              <a:srgbClr val="F252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9AE5DEC-4F01-0523-30FE-9A7E2CC7B8AE}"/>
                </a:ext>
              </a:extLst>
            </p:cNvPr>
            <p:cNvSpPr/>
            <p:nvPr/>
          </p:nvSpPr>
          <p:spPr>
            <a:xfrm>
              <a:off x="6730440" y="3893144"/>
              <a:ext cx="90683" cy="90683"/>
            </a:xfrm>
            <a:prstGeom prst="ellipse">
              <a:avLst/>
            </a:prstGeom>
            <a:solidFill>
              <a:srgbClr val="F2521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EBCBE2F-5A22-A007-DE27-5DB6D93B413B}"/>
                    </a:ext>
                  </a:extLst>
                </p:cNvPr>
                <p:cNvSpPr txBox="1"/>
                <p:nvPr/>
              </p:nvSpPr>
              <p:spPr>
                <a:xfrm>
                  <a:off x="6530997" y="3938485"/>
                  <a:ext cx="2221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EBCBE2F-5A22-A007-DE27-5DB6D93B4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997" y="3938485"/>
                  <a:ext cx="222112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24324" r="-21622"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A46BDAD-F960-B330-9FC8-67A407672404}"/>
                    </a:ext>
                  </a:extLst>
                </p:cNvPr>
                <p:cNvSpPr txBox="1"/>
                <p:nvPr/>
              </p:nvSpPr>
              <p:spPr>
                <a:xfrm>
                  <a:off x="6821123" y="2277128"/>
                  <a:ext cx="23288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A46BDAD-F960-B330-9FC8-67A407672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1123" y="2277128"/>
                  <a:ext cx="232884" cy="307777"/>
                </a:xfrm>
                <a:prstGeom prst="rect">
                  <a:avLst/>
                </a:prstGeom>
                <a:blipFill>
                  <a:blip r:embed="rId19"/>
                  <a:stretch>
                    <a:fillRect l="-26316" r="-23684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7B757AB-5850-6CC7-0E60-DCF24CAA7E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0965" y="3936170"/>
              <a:ext cx="750514" cy="11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1E7EEE-AAFD-5815-8A7F-D6390EBA4DD8}"/>
                    </a:ext>
                  </a:extLst>
                </p:cNvPr>
                <p:cNvSpPr txBox="1"/>
                <p:nvPr/>
              </p:nvSpPr>
              <p:spPr>
                <a:xfrm>
                  <a:off x="7101831" y="3028384"/>
                  <a:ext cx="32887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1E7EEE-AAFD-5815-8A7F-D6390EBA4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831" y="3028384"/>
                  <a:ext cx="328873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8519" r="-7407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C2FFE5E-D4BF-5744-93AC-25A80CCE005F}"/>
                </a:ext>
              </a:extLst>
            </p:cNvPr>
            <p:cNvCxnSpPr>
              <a:cxnSpLocks/>
            </p:cNvCxnSpPr>
            <p:nvPr/>
          </p:nvCxnSpPr>
          <p:spPr>
            <a:xfrm>
              <a:off x="4274091" y="3998703"/>
              <a:ext cx="0" cy="49461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CC64A87-2A3D-DDF2-3396-9A966E409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4089" y="4353559"/>
              <a:ext cx="2498494" cy="9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412056C-38B9-54B4-E2B6-3B4CD0028AF1}"/>
                    </a:ext>
                  </a:extLst>
                </p:cNvPr>
                <p:cNvSpPr txBox="1"/>
                <p:nvPr/>
              </p:nvSpPr>
              <p:spPr>
                <a:xfrm>
                  <a:off x="5394855" y="3966895"/>
                  <a:ext cx="3217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412056C-38B9-54B4-E2B6-3B4CD0028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855" y="3966895"/>
                  <a:ext cx="321755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18868" r="-7547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C688FA9-A39A-26CD-D8DA-5D3C007D2C4C}"/>
                    </a:ext>
                  </a:extLst>
                </p:cNvPr>
                <p:cNvSpPr txBox="1"/>
                <p:nvPr/>
              </p:nvSpPr>
              <p:spPr>
                <a:xfrm>
                  <a:off x="6782986" y="3143259"/>
                  <a:ext cx="20473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C688FA9-A39A-26CD-D8DA-5D3C007D2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986" y="3143259"/>
                  <a:ext cx="204736" cy="307777"/>
                </a:xfrm>
                <a:prstGeom prst="rect">
                  <a:avLst/>
                </a:prstGeom>
                <a:blipFill>
                  <a:blip r:embed="rId22"/>
                  <a:stretch>
                    <a:fillRect l="-29412" r="-26471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D48BDBDD-9662-F040-A215-86439A16148E}"/>
                </a:ext>
              </a:extLst>
            </p:cNvPr>
            <p:cNvSpPr/>
            <p:nvPr/>
          </p:nvSpPr>
          <p:spPr>
            <a:xfrm rot="2086275">
              <a:off x="4369610" y="3636492"/>
              <a:ext cx="387433" cy="387433"/>
            </a:xfrm>
            <a:prstGeom prst="arc">
              <a:avLst>
                <a:gd name="adj1" fmla="val 16108067"/>
                <a:gd name="adj2" fmla="val 2136379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D55D2FE-5E26-4333-26AF-491B3E58852A}"/>
                    </a:ext>
                  </a:extLst>
                </p:cNvPr>
                <p:cNvSpPr txBox="1"/>
                <p:nvPr/>
              </p:nvSpPr>
              <p:spPr>
                <a:xfrm>
                  <a:off x="4765029" y="3585367"/>
                  <a:ext cx="4870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D55D2FE-5E26-4333-26AF-491B3E588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5029" y="3585367"/>
                  <a:ext cx="487056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6250" r="-12500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3FCA1E-20DD-2B00-7431-F98C0C62444F}"/>
                </a:ext>
              </a:extLst>
            </p:cNvPr>
            <p:cNvCxnSpPr>
              <a:cxnSpLocks/>
            </p:cNvCxnSpPr>
            <p:nvPr/>
          </p:nvCxnSpPr>
          <p:spPr>
            <a:xfrm>
              <a:off x="7101831" y="2621198"/>
              <a:ext cx="0" cy="129701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A5AEDCE-9753-6F39-36DF-4D7D208F73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6929" y="2625545"/>
              <a:ext cx="6057" cy="37237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102F9C7-343F-AEAA-579E-24BFC3EC73EC}"/>
                    </a:ext>
                  </a:extLst>
                </p:cNvPr>
                <p:cNvSpPr txBox="1"/>
                <p:nvPr/>
              </p:nvSpPr>
              <p:spPr>
                <a:xfrm>
                  <a:off x="5632934" y="2800605"/>
                  <a:ext cx="18158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102F9C7-343F-AEAA-579E-24BFC3EC7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2934" y="2800605"/>
                  <a:ext cx="181588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EF9635E-D229-72FA-5CB2-18176F1110BB}"/>
                    </a:ext>
                  </a:extLst>
                </p:cNvPr>
                <p:cNvSpPr txBox="1"/>
                <p:nvPr/>
              </p:nvSpPr>
              <p:spPr>
                <a:xfrm>
                  <a:off x="4945079" y="3860916"/>
                  <a:ext cx="20467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EF9635E-D229-72FA-5CB2-18176F111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079" y="3860916"/>
                  <a:ext cx="204671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17647" r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0D4CCC7-F109-5398-FF87-A12672230A1D}"/>
                    </a:ext>
                  </a:extLst>
                </p:cNvPr>
                <p:cNvSpPr txBox="1"/>
                <p:nvPr/>
              </p:nvSpPr>
              <p:spPr>
                <a:xfrm>
                  <a:off x="6525769" y="2844029"/>
                  <a:ext cx="21172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0D4CCC7-F109-5398-FF87-A12672230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5769" y="2844029"/>
                  <a:ext cx="211725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EE385A3-5D10-E148-235E-900AA7530E2A}"/>
                    </a:ext>
                  </a:extLst>
                </p:cNvPr>
                <p:cNvSpPr txBox="1"/>
                <p:nvPr/>
              </p:nvSpPr>
              <p:spPr>
                <a:xfrm>
                  <a:off x="5973178" y="3915301"/>
                  <a:ext cx="20473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EE385A3-5D10-E148-235E-900AA7530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78" y="3915301"/>
                  <a:ext cx="204736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0303" r="-24242"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00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14763C2-744A-A265-7D01-8F3BA982F669}"/>
              </a:ext>
            </a:extLst>
          </p:cNvPr>
          <p:cNvSpPr/>
          <p:nvPr/>
        </p:nvSpPr>
        <p:spPr>
          <a:xfrm rot="10800000" flipV="1">
            <a:off x="5646154" y="3581400"/>
            <a:ext cx="805446" cy="914208"/>
          </a:xfrm>
          <a:prstGeom prst="triangl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B686F2-D932-801A-827C-0168ED9D0679}"/>
              </a:ext>
            </a:extLst>
          </p:cNvPr>
          <p:cNvCxnSpPr>
            <a:cxnSpLocks/>
          </p:cNvCxnSpPr>
          <p:nvPr/>
        </p:nvCxnSpPr>
        <p:spPr>
          <a:xfrm>
            <a:off x="4352363" y="3581400"/>
            <a:ext cx="3487274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60EA40E-239F-E0E4-69B7-7EE8741DC6F6}"/>
              </a:ext>
            </a:extLst>
          </p:cNvPr>
          <p:cNvSpPr/>
          <p:nvPr/>
        </p:nvSpPr>
        <p:spPr>
          <a:xfrm rot="10800000" flipV="1">
            <a:off x="3741002" y="3276604"/>
            <a:ext cx="611357" cy="63499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1D485-F2A1-73C8-4CB3-17DEE163DE7B}"/>
              </a:ext>
            </a:extLst>
          </p:cNvPr>
          <p:cNvSpPr/>
          <p:nvPr/>
        </p:nvSpPr>
        <p:spPr>
          <a:xfrm rot="10800000" flipV="1">
            <a:off x="7839637" y="3263902"/>
            <a:ext cx="611357" cy="63499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E9185B-09BC-0982-CD3C-1CC1BF85C0F0}"/>
              </a:ext>
            </a:extLst>
          </p:cNvPr>
          <p:cNvCxnSpPr>
            <a:cxnSpLocks/>
          </p:cNvCxnSpPr>
          <p:nvPr/>
        </p:nvCxnSpPr>
        <p:spPr>
          <a:xfrm>
            <a:off x="3064112" y="4495608"/>
            <a:ext cx="5954760" cy="0"/>
          </a:xfrm>
          <a:prstGeom prst="straightConnector1">
            <a:avLst/>
          </a:prstGeom>
          <a:ln w="25400"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100000">
                  <a:schemeClr val="tx1">
                    <a:alpha val="10000"/>
                  </a:schemeClr>
                </a:gs>
                <a:gs pos="50000">
                  <a:schemeClr val="tx1"/>
                </a:gs>
              </a:gsLst>
              <a:lin ang="0" scaled="0"/>
              <a:tileRect/>
            </a:gradFill>
            <a:prstDash val="solid"/>
            <a:headEnd type="non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3F4764-7269-0C48-08E2-1B14C765572B}"/>
                  </a:ext>
                </a:extLst>
              </p:cNvPr>
              <p:cNvSpPr txBox="1"/>
              <p:nvPr/>
            </p:nvSpPr>
            <p:spPr>
              <a:xfrm>
                <a:off x="4294756" y="3036824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3F4764-7269-0C48-08E2-1B14C765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756" y="3036824"/>
                <a:ext cx="618311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154FEF-9C20-1E9B-CDC6-5060D3ED8880}"/>
                  </a:ext>
                </a:extLst>
              </p:cNvPr>
              <p:cNvSpPr txBox="1"/>
              <p:nvPr/>
            </p:nvSpPr>
            <p:spPr>
              <a:xfrm>
                <a:off x="8504961" y="3200402"/>
                <a:ext cx="6278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154FEF-9C20-1E9B-CDC6-5060D3ED8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961" y="3200402"/>
                <a:ext cx="62780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04DF0F-C98E-7ADB-4D7A-9A6F8FCE1C10}"/>
              </a:ext>
            </a:extLst>
          </p:cNvPr>
          <p:cNvCxnSpPr>
            <a:cxnSpLocks/>
          </p:cNvCxnSpPr>
          <p:nvPr/>
        </p:nvCxnSpPr>
        <p:spPr>
          <a:xfrm flipV="1">
            <a:off x="4046680" y="3594102"/>
            <a:ext cx="0" cy="761995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DC4FF0-0AE9-2858-CCFA-ABD3B6FC490D}"/>
              </a:ext>
            </a:extLst>
          </p:cNvPr>
          <p:cNvCxnSpPr>
            <a:cxnSpLocks/>
          </p:cNvCxnSpPr>
          <p:nvPr/>
        </p:nvCxnSpPr>
        <p:spPr>
          <a:xfrm flipV="1">
            <a:off x="8145315" y="3581399"/>
            <a:ext cx="0" cy="711201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EF5C1E-ED51-268B-7DC2-010E936C14A3}"/>
              </a:ext>
            </a:extLst>
          </p:cNvPr>
          <p:cNvCxnSpPr>
            <a:cxnSpLocks/>
          </p:cNvCxnSpPr>
          <p:nvPr/>
        </p:nvCxnSpPr>
        <p:spPr>
          <a:xfrm>
            <a:off x="4046680" y="2664936"/>
            <a:ext cx="0" cy="1027909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AF65AD3-B331-AD7F-A374-05352A2FE1AD}"/>
              </a:ext>
            </a:extLst>
          </p:cNvPr>
          <p:cNvSpPr/>
          <p:nvPr/>
        </p:nvSpPr>
        <p:spPr>
          <a:xfrm>
            <a:off x="3992554" y="3527274"/>
            <a:ext cx="108251" cy="108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0C4522-0EC0-0C08-04D3-405A93591742}"/>
                  </a:ext>
                </a:extLst>
              </p:cNvPr>
              <p:cNvSpPr txBox="1"/>
              <p:nvPr/>
            </p:nvSpPr>
            <p:spPr>
              <a:xfrm>
                <a:off x="3337246" y="4012398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0C4522-0EC0-0C08-04D3-405A93591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246" y="4012398"/>
                <a:ext cx="655308" cy="369332"/>
              </a:xfrm>
              <a:prstGeom prst="rect">
                <a:avLst/>
              </a:prstGeom>
              <a:blipFill>
                <a:blip r:embed="rId4"/>
                <a:stretch>
                  <a:fillRect l="-5556" r="-1018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6F3E78-6BCA-A43C-3D1E-CF364A5C2A13}"/>
                  </a:ext>
                </a:extLst>
              </p:cNvPr>
              <p:cNvSpPr txBox="1"/>
              <p:nvPr/>
            </p:nvSpPr>
            <p:spPr>
              <a:xfrm>
                <a:off x="3337246" y="2571895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6F3E78-6BCA-A43C-3D1E-CF364A5C2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246" y="2571895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4630" r="-370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EE8078EE-E80D-AD9B-9B6D-2BC11071A9CE}"/>
              </a:ext>
            </a:extLst>
          </p:cNvPr>
          <p:cNvSpPr/>
          <p:nvPr/>
        </p:nvSpPr>
        <p:spPr>
          <a:xfrm>
            <a:off x="8091189" y="3527273"/>
            <a:ext cx="108251" cy="108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8BD9F6-BA78-7A72-98E8-11A942EFA8E6}"/>
                  </a:ext>
                </a:extLst>
              </p:cNvPr>
              <p:cNvSpPr txBox="1"/>
              <p:nvPr/>
            </p:nvSpPr>
            <p:spPr>
              <a:xfrm>
                <a:off x="8199440" y="3901972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8BD9F6-BA78-7A72-98E8-11A942EFA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40" y="3901972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5505" r="-1009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1269DB-8C6B-641F-8F69-57477FD008C5}"/>
              </a:ext>
            </a:extLst>
          </p:cNvPr>
          <p:cNvCxnSpPr>
            <a:cxnSpLocks/>
          </p:cNvCxnSpPr>
          <p:nvPr/>
        </p:nvCxnSpPr>
        <p:spPr>
          <a:xfrm flipV="1">
            <a:off x="8145314" y="4267199"/>
            <a:ext cx="0" cy="711201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0B09BD-1E10-DEA6-E6FB-1D04F9B74769}"/>
                  </a:ext>
                </a:extLst>
              </p:cNvPr>
              <p:cNvSpPr txBox="1"/>
              <p:nvPr/>
            </p:nvSpPr>
            <p:spPr>
              <a:xfrm>
                <a:off x="8200772" y="4556254"/>
                <a:ext cx="648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0B09BD-1E10-DEA6-E6FB-1D04F9B74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72" y="4556254"/>
                <a:ext cx="648639" cy="369332"/>
              </a:xfrm>
              <a:prstGeom prst="rect">
                <a:avLst/>
              </a:prstGeom>
              <a:blipFill>
                <a:blip r:embed="rId7"/>
                <a:stretch>
                  <a:fillRect l="-5607" r="-467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B0ED6E-F1B8-524E-E7C4-852939F95C52}"/>
              </a:ext>
            </a:extLst>
          </p:cNvPr>
          <p:cNvCxnSpPr>
            <a:cxnSpLocks/>
          </p:cNvCxnSpPr>
          <p:nvPr/>
        </p:nvCxnSpPr>
        <p:spPr>
          <a:xfrm flipH="1">
            <a:off x="6047842" y="2861733"/>
            <a:ext cx="7384" cy="719665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731F7C-E304-0DAF-96D9-C314D492A98C}"/>
                  </a:ext>
                </a:extLst>
              </p:cNvPr>
              <p:cNvSpPr txBox="1"/>
              <p:nvPr/>
            </p:nvSpPr>
            <p:spPr>
              <a:xfrm>
                <a:off x="6136776" y="2852158"/>
                <a:ext cx="302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731F7C-E304-0DAF-96D9-C314D492A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776" y="2852158"/>
                <a:ext cx="302454" cy="369332"/>
              </a:xfrm>
              <a:prstGeom prst="rect">
                <a:avLst/>
              </a:prstGeom>
              <a:blipFill>
                <a:blip r:embed="rId8"/>
                <a:stretch>
                  <a:fillRect l="-24490" r="-2244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60636F52-0E80-26E0-6A03-3C6B0EE19EAC}"/>
              </a:ext>
            </a:extLst>
          </p:cNvPr>
          <p:cNvSpPr/>
          <p:nvPr/>
        </p:nvSpPr>
        <p:spPr>
          <a:xfrm>
            <a:off x="5994750" y="3527273"/>
            <a:ext cx="108251" cy="108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414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C85101-7A12-EDC7-C8B8-DBC7E16F9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18" y="1945625"/>
            <a:ext cx="53816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11AC915B-3076-8C86-774B-D01546242178}"/>
              </a:ext>
            </a:extLst>
          </p:cNvPr>
          <p:cNvSpPr/>
          <p:nvPr/>
        </p:nvSpPr>
        <p:spPr>
          <a:xfrm rot="2086275">
            <a:off x="3930881" y="2790723"/>
            <a:ext cx="387433" cy="387433"/>
          </a:xfrm>
          <a:prstGeom prst="arc">
            <a:avLst>
              <a:gd name="adj1" fmla="val 16108067"/>
              <a:gd name="adj2" fmla="val 2136379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42A71F-39C2-9A36-84F1-7178D999C785}"/>
                  </a:ext>
                </a:extLst>
              </p:cNvPr>
              <p:cNvSpPr txBox="1"/>
              <p:nvPr/>
            </p:nvSpPr>
            <p:spPr>
              <a:xfrm>
                <a:off x="4339000" y="2707848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42A71F-39C2-9A36-84F1-7178D999C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000" y="2707848"/>
                <a:ext cx="283924" cy="369332"/>
              </a:xfrm>
              <a:prstGeom prst="rect">
                <a:avLst/>
              </a:prstGeom>
              <a:blipFill>
                <a:blip r:embed="rId3"/>
                <a:stretch>
                  <a:fillRect l="-26087" r="-260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237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9bd8d5f-12e1-4dd2-a050-4608740f6477}" enabled="0" method="" siteId="{59bd8d5f-12e1-4dd2-a050-4608740f647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5113</TotalTime>
  <Words>970</Words>
  <Application>Microsoft Office PowerPoint</Application>
  <PresentationFormat>Widescreen</PresentationFormat>
  <Paragraphs>799</Paragraphs>
  <Slides>71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136</cp:revision>
  <dcterms:created xsi:type="dcterms:W3CDTF">2024-05-01T19:01:50Z</dcterms:created>
  <dcterms:modified xsi:type="dcterms:W3CDTF">2025-04-13T09:14:53Z</dcterms:modified>
</cp:coreProperties>
</file>